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0" r:id="rId1"/>
  </p:sldMasterIdLst>
  <p:notesMasterIdLst>
    <p:notesMasterId r:id="rId11"/>
  </p:notesMasterIdLst>
  <p:sldIdLst>
    <p:sldId id="259" r:id="rId2"/>
    <p:sldId id="260" r:id="rId3"/>
    <p:sldId id="263" r:id="rId4"/>
    <p:sldId id="267" r:id="rId5"/>
    <p:sldId id="264" r:id="rId6"/>
    <p:sldId id="269" r:id="rId7"/>
    <p:sldId id="268" r:id="rId8"/>
    <p:sldId id="270" r:id="rId9"/>
    <p:sldId id="265" r:id="rId10"/>
  </p:sldIdLst>
  <p:sldSz cx="12190413" cy="6858000"/>
  <p:notesSz cx="6797675" cy="9928225"/>
  <p:embeddedFontLst>
    <p:embeddedFont>
      <p:font typeface="Akrobat Black" panose="020B0604020202020204" charset="-52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Akrobat" panose="020B0604020202020204" charset="-52"/>
      <p:regular r:id="rId17"/>
      <p:bold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  <p15:guide id="3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  <a:srgbClr val="46AA3C"/>
    <a:srgbClr val="059AFF"/>
    <a:srgbClr val="32AAFF"/>
    <a:srgbClr val="B2B2B2"/>
    <a:srgbClr val="64C85A"/>
    <a:srgbClr val="85CEFF"/>
    <a:srgbClr val="FF8585"/>
    <a:srgbClr val="FFE1E1"/>
    <a:srgbClr val="DD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81" autoAdjust="0"/>
    <p:restoredTop sz="86796" autoAdjust="0"/>
  </p:normalViewPr>
  <p:slideViewPr>
    <p:cSldViewPr snapToGrid="0" snapToObjects="1">
      <p:cViewPr>
        <p:scale>
          <a:sx n="100" d="100"/>
          <a:sy n="100" d="100"/>
        </p:scale>
        <p:origin x="-2916" y="-1542"/>
      </p:cViewPr>
      <p:guideLst>
        <p:guide orient="horz" pos="1620"/>
        <p:guide orient="horz" pos="2160"/>
        <p:guide pos="2880"/>
        <p:guide pos="3840"/>
      </p:guideLst>
    </p:cSldViewPr>
  </p:slideViewPr>
  <p:outlineViewPr>
    <p:cViewPr>
      <p:scale>
        <a:sx n="33" d="100"/>
        <a:sy n="33" d="100"/>
      </p:scale>
      <p:origin x="258" y="97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4002" y="-102"/>
      </p:cViewPr>
      <p:guideLst>
        <p:guide orient="horz" pos="3126"/>
        <p:guide pos="214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B2C7D9-17B3-49CC-B705-38941477DAA3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5F919E30-D4E7-4A5F-9A60-6787CE94E800}">
      <dgm:prSet phldrT="[Текст]"/>
      <dgm:spPr/>
      <dgm:t>
        <a:bodyPr/>
        <a:lstStyle/>
        <a:p>
          <a:r>
            <a:rPr lang="ru-RU" dirty="0" smtClean="0"/>
            <a:t>Направления утилизации (переработки) ТКО</a:t>
          </a:r>
          <a:endParaRPr lang="ru-RU" dirty="0"/>
        </a:p>
      </dgm:t>
    </dgm:pt>
    <dgm:pt modelId="{2592759D-CDC1-46FB-B592-8708A5A7AA5B}" type="parTrans" cxnId="{2C128778-8A53-455C-9847-B104F16249E9}">
      <dgm:prSet/>
      <dgm:spPr/>
      <dgm:t>
        <a:bodyPr/>
        <a:lstStyle/>
        <a:p>
          <a:endParaRPr lang="ru-RU"/>
        </a:p>
      </dgm:t>
    </dgm:pt>
    <dgm:pt modelId="{81970B43-61B2-44ED-9B54-5C695D50D19A}" type="sibTrans" cxnId="{2C128778-8A53-455C-9847-B104F16249E9}">
      <dgm:prSet/>
      <dgm:spPr/>
      <dgm:t>
        <a:bodyPr/>
        <a:lstStyle/>
        <a:p>
          <a:endParaRPr lang="ru-RU"/>
        </a:p>
      </dgm:t>
    </dgm:pt>
    <dgm:pt modelId="{36121CE6-EFC1-4538-A899-48CB5E0C206B}">
      <dgm:prSet phldrT="[Текст]"/>
      <dgm:spPr/>
      <dgm:t>
        <a:bodyPr/>
        <a:lstStyle/>
        <a:p>
          <a:r>
            <a:rPr lang="ru-RU" dirty="0" smtClean="0"/>
            <a:t>производство картона и санитарно-гигиенических бумажных изделий из картона и макулатуры</a:t>
          </a:r>
          <a:endParaRPr lang="ru-RU" dirty="0"/>
        </a:p>
      </dgm:t>
    </dgm:pt>
    <dgm:pt modelId="{366EA27C-E147-433B-8F6E-0166C906E847}" type="parTrans" cxnId="{B88030AB-EB38-44E7-B01B-BB949D828BCD}">
      <dgm:prSet/>
      <dgm:spPr/>
      <dgm:t>
        <a:bodyPr/>
        <a:lstStyle/>
        <a:p>
          <a:endParaRPr lang="ru-RU"/>
        </a:p>
      </dgm:t>
    </dgm:pt>
    <dgm:pt modelId="{DDACF702-E895-47E8-9D52-63ED799400FF}" type="sibTrans" cxnId="{B88030AB-EB38-44E7-B01B-BB949D828BCD}">
      <dgm:prSet/>
      <dgm:spPr/>
      <dgm:t>
        <a:bodyPr/>
        <a:lstStyle/>
        <a:p>
          <a:endParaRPr lang="ru-RU"/>
        </a:p>
      </dgm:t>
    </dgm:pt>
    <dgm:pt modelId="{5DAA57F1-F0D9-4FCA-9E29-FD90055FF223}">
      <dgm:prSet/>
      <dgm:spPr/>
      <dgm:t>
        <a:bodyPr/>
        <a:lstStyle/>
        <a:p>
          <a:r>
            <a:rPr lang="ru-RU" dirty="0" smtClean="0"/>
            <a:t>производство флекса и гранул из ПЭТ</a:t>
          </a:r>
          <a:endParaRPr lang="ru-RU" dirty="0"/>
        </a:p>
      </dgm:t>
    </dgm:pt>
    <dgm:pt modelId="{8FCED0AD-C6D3-4270-92C4-0CCDEDFDD382}" type="parTrans" cxnId="{81FA0CC2-1FFF-4F77-B4C0-C43205EC0886}">
      <dgm:prSet/>
      <dgm:spPr/>
      <dgm:t>
        <a:bodyPr/>
        <a:lstStyle/>
        <a:p>
          <a:endParaRPr lang="ru-RU"/>
        </a:p>
      </dgm:t>
    </dgm:pt>
    <dgm:pt modelId="{308FD54E-7F67-4E8D-B6AB-F92A2C2FBBE1}" type="sibTrans" cxnId="{81FA0CC2-1FFF-4F77-B4C0-C43205EC0886}">
      <dgm:prSet/>
      <dgm:spPr/>
      <dgm:t>
        <a:bodyPr/>
        <a:lstStyle/>
        <a:p>
          <a:endParaRPr lang="ru-RU"/>
        </a:p>
      </dgm:t>
    </dgm:pt>
    <dgm:pt modelId="{5946001E-B8C9-4752-98C1-62C0B4C63D05}">
      <dgm:prSet/>
      <dgm:spPr/>
      <dgm:t>
        <a:bodyPr/>
        <a:lstStyle/>
        <a:p>
          <a:r>
            <a:rPr lang="ru-RU" dirty="0" smtClean="0"/>
            <a:t>Производство пеностекла и пеностеклянного щебня из стекла и стеклобоя </a:t>
          </a:r>
          <a:endParaRPr lang="ru-RU" dirty="0"/>
        </a:p>
      </dgm:t>
    </dgm:pt>
    <dgm:pt modelId="{5D96651D-FFA8-4530-93E9-79867D77CBD4}" type="parTrans" cxnId="{E5DA2A58-5E10-4AA7-83CB-FD59764F1401}">
      <dgm:prSet/>
      <dgm:spPr/>
      <dgm:t>
        <a:bodyPr/>
        <a:lstStyle/>
        <a:p>
          <a:endParaRPr lang="ru-RU"/>
        </a:p>
      </dgm:t>
    </dgm:pt>
    <dgm:pt modelId="{933BFF8E-394B-4C69-9CDA-3A33255006DD}" type="sibTrans" cxnId="{E5DA2A58-5E10-4AA7-83CB-FD59764F1401}">
      <dgm:prSet/>
      <dgm:spPr/>
      <dgm:t>
        <a:bodyPr/>
        <a:lstStyle/>
        <a:p>
          <a:endParaRPr lang="ru-RU"/>
        </a:p>
      </dgm:t>
    </dgm:pt>
    <dgm:pt modelId="{ADA667B9-A53B-4619-8C25-F91BEBBCBD28}" type="pres">
      <dgm:prSet presAssocID="{51B2C7D9-17B3-49CC-B705-38941477DAA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CCE6A6-2DB0-4D90-BC4B-3C8C2206903A}" type="pres">
      <dgm:prSet presAssocID="{5F919E30-D4E7-4A5F-9A60-6787CE94E800}" presName="root1" presStyleCnt="0"/>
      <dgm:spPr/>
    </dgm:pt>
    <dgm:pt modelId="{B767C809-48A9-4E67-ABB4-AF9767A8B7E9}" type="pres">
      <dgm:prSet presAssocID="{5F919E30-D4E7-4A5F-9A60-6787CE94E800}" presName="LevelOneTextNode" presStyleLbl="node0" presStyleIdx="0" presStyleCnt="1" custScaleX="113107" custLinFactNeighborX="-51753" custLinFactNeighborY="30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BC19C3-E664-4C4C-BB6C-AA85D4361938}" type="pres">
      <dgm:prSet presAssocID="{5F919E30-D4E7-4A5F-9A60-6787CE94E800}" presName="level2hierChild" presStyleCnt="0"/>
      <dgm:spPr/>
    </dgm:pt>
    <dgm:pt modelId="{A29A894E-A4ED-4D1C-9E04-BEEBC14C9DF7}" type="pres">
      <dgm:prSet presAssocID="{366EA27C-E147-433B-8F6E-0166C906E84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1BF11F16-5CEB-4E55-8337-EDF43C59502D}" type="pres">
      <dgm:prSet presAssocID="{366EA27C-E147-433B-8F6E-0166C906E84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A3326BE6-07C6-4F8C-ADDC-E2C7BE5BFF4F}" type="pres">
      <dgm:prSet presAssocID="{36121CE6-EFC1-4538-A899-48CB5E0C206B}" presName="root2" presStyleCnt="0"/>
      <dgm:spPr/>
    </dgm:pt>
    <dgm:pt modelId="{FFEEF98D-E594-4FA5-842F-122F810A4543}" type="pres">
      <dgm:prSet presAssocID="{36121CE6-EFC1-4538-A899-48CB5E0C206B}" presName="LevelTwoTextNode" presStyleLbl="node2" presStyleIdx="0" presStyleCnt="3" custScaleX="162535" custLinFactNeighborX="-59439" custLinFactNeighborY="39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394A22-B56D-43CC-A00F-1BEE8D772E22}" type="pres">
      <dgm:prSet presAssocID="{36121CE6-EFC1-4538-A899-48CB5E0C206B}" presName="level3hierChild" presStyleCnt="0"/>
      <dgm:spPr/>
    </dgm:pt>
    <dgm:pt modelId="{729F8C03-8243-4939-9599-2B8173C9267B}" type="pres">
      <dgm:prSet presAssocID="{8FCED0AD-C6D3-4270-92C4-0CCDEDFDD382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CA87698-BC03-47A5-A022-9FA5F1CDE061}" type="pres">
      <dgm:prSet presAssocID="{8FCED0AD-C6D3-4270-92C4-0CCDEDFDD382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A026E0B-B45B-4429-9D9B-02FC82BDFC07}" type="pres">
      <dgm:prSet presAssocID="{5DAA57F1-F0D9-4FCA-9E29-FD90055FF223}" presName="root2" presStyleCnt="0"/>
      <dgm:spPr/>
    </dgm:pt>
    <dgm:pt modelId="{87DE7B5E-1BC6-491A-B2FC-E9EFB78B38C3}" type="pres">
      <dgm:prSet presAssocID="{5DAA57F1-F0D9-4FCA-9E29-FD90055FF223}" presName="LevelTwoTextNode" presStyleLbl="node2" presStyleIdx="1" presStyleCnt="3" custScaleX="162535" custLinFactNeighborX="-58414" custLinFactNeighborY="2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86FB97-CFC0-42DA-A08E-E2BC33899B4F}" type="pres">
      <dgm:prSet presAssocID="{5DAA57F1-F0D9-4FCA-9E29-FD90055FF223}" presName="level3hierChild" presStyleCnt="0"/>
      <dgm:spPr/>
    </dgm:pt>
    <dgm:pt modelId="{1DFBAE90-8CDE-4310-BBD3-B26545B5C922}" type="pres">
      <dgm:prSet presAssocID="{5D96651D-FFA8-4530-93E9-79867D77CBD4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80692B1-97D5-41A4-BD60-D08BD2418576}" type="pres">
      <dgm:prSet presAssocID="{5D96651D-FFA8-4530-93E9-79867D77CBD4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4EA2449-F45B-4AA0-8318-6153A0761FF6}" type="pres">
      <dgm:prSet presAssocID="{5946001E-B8C9-4752-98C1-62C0B4C63D05}" presName="root2" presStyleCnt="0"/>
      <dgm:spPr/>
    </dgm:pt>
    <dgm:pt modelId="{D736D3E6-871E-4AC5-A973-AFAE13F48B4B}" type="pres">
      <dgm:prSet presAssocID="{5946001E-B8C9-4752-98C1-62C0B4C63D05}" presName="LevelTwoTextNode" presStyleLbl="node2" presStyleIdx="2" presStyleCnt="3" custScaleX="162535" custLinFactNeighborX="-57902" custLinFactNeighborY="1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7ADC84-2470-495F-91A4-AFEFD2C2D40A}" type="pres">
      <dgm:prSet presAssocID="{5946001E-B8C9-4752-98C1-62C0B4C63D05}" presName="level3hierChild" presStyleCnt="0"/>
      <dgm:spPr/>
    </dgm:pt>
  </dgm:ptLst>
  <dgm:cxnLst>
    <dgm:cxn modelId="{2C128778-8A53-455C-9847-B104F16249E9}" srcId="{51B2C7D9-17B3-49CC-B705-38941477DAA3}" destId="{5F919E30-D4E7-4A5F-9A60-6787CE94E800}" srcOrd="0" destOrd="0" parTransId="{2592759D-CDC1-46FB-B592-8708A5A7AA5B}" sibTransId="{81970B43-61B2-44ED-9B54-5C695D50D19A}"/>
    <dgm:cxn modelId="{101AEB42-B0C8-4D10-852A-C3B53891F4B6}" type="presOf" srcId="{5D96651D-FFA8-4530-93E9-79867D77CBD4}" destId="{680692B1-97D5-41A4-BD60-D08BD2418576}" srcOrd="1" destOrd="0" presId="urn:microsoft.com/office/officeart/2005/8/layout/hierarchy2"/>
    <dgm:cxn modelId="{8C1D9C77-09BD-43BF-A2AA-01D602F08631}" type="presOf" srcId="{5D96651D-FFA8-4530-93E9-79867D77CBD4}" destId="{1DFBAE90-8CDE-4310-BBD3-B26545B5C922}" srcOrd="0" destOrd="0" presId="urn:microsoft.com/office/officeart/2005/8/layout/hierarchy2"/>
    <dgm:cxn modelId="{163AB309-4C9A-4C27-9E3F-86C2A4C2BB16}" type="presOf" srcId="{8FCED0AD-C6D3-4270-92C4-0CCDEDFDD382}" destId="{729F8C03-8243-4939-9599-2B8173C9267B}" srcOrd="0" destOrd="0" presId="urn:microsoft.com/office/officeart/2005/8/layout/hierarchy2"/>
    <dgm:cxn modelId="{81FA0CC2-1FFF-4F77-B4C0-C43205EC0886}" srcId="{5F919E30-D4E7-4A5F-9A60-6787CE94E800}" destId="{5DAA57F1-F0D9-4FCA-9E29-FD90055FF223}" srcOrd="1" destOrd="0" parTransId="{8FCED0AD-C6D3-4270-92C4-0CCDEDFDD382}" sibTransId="{308FD54E-7F67-4E8D-B6AB-F92A2C2FBBE1}"/>
    <dgm:cxn modelId="{272C881F-76E2-48F3-91BD-3B7A34736B88}" type="presOf" srcId="{5DAA57F1-F0D9-4FCA-9E29-FD90055FF223}" destId="{87DE7B5E-1BC6-491A-B2FC-E9EFB78B38C3}" srcOrd="0" destOrd="0" presId="urn:microsoft.com/office/officeart/2005/8/layout/hierarchy2"/>
    <dgm:cxn modelId="{69CFBD91-D5BE-44FA-9DA5-22FC1C9591A8}" type="presOf" srcId="{366EA27C-E147-433B-8F6E-0166C906E847}" destId="{A29A894E-A4ED-4D1C-9E04-BEEBC14C9DF7}" srcOrd="0" destOrd="0" presId="urn:microsoft.com/office/officeart/2005/8/layout/hierarchy2"/>
    <dgm:cxn modelId="{B88030AB-EB38-44E7-B01B-BB949D828BCD}" srcId="{5F919E30-D4E7-4A5F-9A60-6787CE94E800}" destId="{36121CE6-EFC1-4538-A899-48CB5E0C206B}" srcOrd="0" destOrd="0" parTransId="{366EA27C-E147-433B-8F6E-0166C906E847}" sibTransId="{DDACF702-E895-47E8-9D52-63ED799400FF}"/>
    <dgm:cxn modelId="{07409C84-F4FF-4296-B5F5-24447C54389A}" type="presOf" srcId="{8FCED0AD-C6D3-4270-92C4-0CCDEDFDD382}" destId="{ECA87698-BC03-47A5-A022-9FA5F1CDE061}" srcOrd="1" destOrd="0" presId="urn:microsoft.com/office/officeart/2005/8/layout/hierarchy2"/>
    <dgm:cxn modelId="{BB1DC4CC-C698-4453-8E49-4EEA63362F72}" type="presOf" srcId="{36121CE6-EFC1-4538-A899-48CB5E0C206B}" destId="{FFEEF98D-E594-4FA5-842F-122F810A4543}" srcOrd="0" destOrd="0" presId="urn:microsoft.com/office/officeart/2005/8/layout/hierarchy2"/>
    <dgm:cxn modelId="{5285C9FA-D900-40B2-A77A-2E2C0142ECA5}" type="presOf" srcId="{366EA27C-E147-433B-8F6E-0166C906E847}" destId="{1BF11F16-5CEB-4E55-8337-EDF43C59502D}" srcOrd="1" destOrd="0" presId="urn:microsoft.com/office/officeart/2005/8/layout/hierarchy2"/>
    <dgm:cxn modelId="{CC4BDCA8-1806-43E2-B55A-27200F3DE571}" type="presOf" srcId="{5946001E-B8C9-4752-98C1-62C0B4C63D05}" destId="{D736D3E6-871E-4AC5-A973-AFAE13F48B4B}" srcOrd="0" destOrd="0" presId="urn:microsoft.com/office/officeart/2005/8/layout/hierarchy2"/>
    <dgm:cxn modelId="{5B4F186A-A47F-4D00-B49C-830EF47FD07B}" type="presOf" srcId="{5F919E30-D4E7-4A5F-9A60-6787CE94E800}" destId="{B767C809-48A9-4E67-ABB4-AF9767A8B7E9}" srcOrd="0" destOrd="0" presId="urn:microsoft.com/office/officeart/2005/8/layout/hierarchy2"/>
    <dgm:cxn modelId="{E5DA2A58-5E10-4AA7-83CB-FD59764F1401}" srcId="{5F919E30-D4E7-4A5F-9A60-6787CE94E800}" destId="{5946001E-B8C9-4752-98C1-62C0B4C63D05}" srcOrd="2" destOrd="0" parTransId="{5D96651D-FFA8-4530-93E9-79867D77CBD4}" sibTransId="{933BFF8E-394B-4C69-9CDA-3A33255006DD}"/>
    <dgm:cxn modelId="{BEB07841-217E-4AF9-9F17-38637DA9CD99}" type="presOf" srcId="{51B2C7D9-17B3-49CC-B705-38941477DAA3}" destId="{ADA667B9-A53B-4619-8C25-F91BEBBCBD28}" srcOrd="0" destOrd="0" presId="urn:microsoft.com/office/officeart/2005/8/layout/hierarchy2"/>
    <dgm:cxn modelId="{0F59CD15-A183-414B-B0A4-7CFA421AE4A1}" type="presParOf" srcId="{ADA667B9-A53B-4619-8C25-F91BEBBCBD28}" destId="{07CCE6A6-2DB0-4D90-BC4B-3C8C2206903A}" srcOrd="0" destOrd="0" presId="urn:microsoft.com/office/officeart/2005/8/layout/hierarchy2"/>
    <dgm:cxn modelId="{4A61D245-EBF2-4C6C-AECD-0655F62EDB1D}" type="presParOf" srcId="{07CCE6A6-2DB0-4D90-BC4B-3C8C2206903A}" destId="{B767C809-48A9-4E67-ABB4-AF9767A8B7E9}" srcOrd="0" destOrd="0" presId="urn:microsoft.com/office/officeart/2005/8/layout/hierarchy2"/>
    <dgm:cxn modelId="{2D9DCA55-0BFA-42C6-A7B4-26EC6A75AA4B}" type="presParOf" srcId="{07CCE6A6-2DB0-4D90-BC4B-3C8C2206903A}" destId="{6BBC19C3-E664-4C4C-BB6C-AA85D4361938}" srcOrd="1" destOrd="0" presId="urn:microsoft.com/office/officeart/2005/8/layout/hierarchy2"/>
    <dgm:cxn modelId="{C042CC22-B357-41A4-9E8A-B112C605475C}" type="presParOf" srcId="{6BBC19C3-E664-4C4C-BB6C-AA85D4361938}" destId="{A29A894E-A4ED-4D1C-9E04-BEEBC14C9DF7}" srcOrd="0" destOrd="0" presId="urn:microsoft.com/office/officeart/2005/8/layout/hierarchy2"/>
    <dgm:cxn modelId="{A35DAE59-DF03-4DDC-A2FB-F3D174B155AE}" type="presParOf" srcId="{A29A894E-A4ED-4D1C-9E04-BEEBC14C9DF7}" destId="{1BF11F16-5CEB-4E55-8337-EDF43C59502D}" srcOrd="0" destOrd="0" presId="urn:microsoft.com/office/officeart/2005/8/layout/hierarchy2"/>
    <dgm:cxn modelId="{7A01D3B0-35F2-449A-B0F3-48C156769FE5}" type="presParOf" srcId="{6BBC19C3-E664-4C4C-BB6C-AA85D4361938}" destId="{A3326BE6-07C6-4F8C-ADDC-E2C7BE5BFF4F}" srcOrd="1" destOrd="0" presId="urn:microsoft.com/office/officeart/2005/8/layout/hierarchy2"/>
    <dgm:cxn modelId="{EC1B38CE-43B4-4E25-AAAB-1836F3984031}" type="presParOf" srcId="{A3326BE6-07C6-4F8C-ADDC-E2C7BE5BFF4F}" destId="{FFEEF98D-E594-4FA5-842F-122F810A4543}" srcOrd="0" destOrd="0" presId="urn:microsoft.com/office/officeart/2005/8/layout/hierarchy2"/>
    <dgm:cxn modelId="{FB7DA32F-154E-41C1-AF1C-3D0EA097785B}" type="presParOf" srcId="{A3326BE6-07C6-4F8C-ADDC-E2C7BE5BFF4F}" destId="{8B394A22-B56D-43CC-A00F-1BEE8D772E22}" srcOrd="1" destOrd="0" presId="urn:microsoft.com/office/officeart/2005/8/layout/hierarchy2"/>
    <dgm:cxn modelId="{63C3D52A-D31B-44D4-9156-CB253D50C09E}" type="presParOf" srcId="{6BBC19C3-E664-4C4C-BB6C-AA85D4361938}" destId="{729F8C03-8243-4939-9599-2B8173C9267B}" srcOrd="2" destOrd="0" presId="urn:microsoft.com/office/officeart/2005/8/layout/hierarchy2"/>
    <dgm:cxn modelId="{F1069B62-9111-466B-A776-A7A9C80B1697}" type="presParOf" srcId="{729F8C03-8243-4939-9599-2B8173C9267B}" destId="{ECA87698-BC03-47A5-A022-9FA5F1CDE061}" srcOrd="0" destOrd="0" presId="urn:microsoft.com/office/officeart/2005/8/layout/hierarchy2"/>
    <dgm:cxn modelId="{BCE8EF2B-6F5F-44D9-92CC-ABCC57F6AAC1}" type="presParOf" srcId="{6BBC19C3-E664-4C4C-BB6C-AA85D4361938}" destId="{0A026E0B-B45B-4429-9D9B-02FC82BDFC07}" srcOrd="3" destOrd="0" presId="urn:microsoft.com/office/officeart/2005/8/layout/hierarchy2"/>
    <dgm:cxn modelId="{AAD97973-427A-4422-AC94-DEEFC8DD7ACE}" type="presParOf" srcId="{0A026E0B-B45B-4429-9D9B-02FC82BDFC07}" destId="{87DE7B5E-1BC6-491A-B2FC-E9EFB78B38C3}" srcOrd="0" destOrd="0" presId="urn:microsoft.com/office/officeart/2005/8/layout/hierarchy2"/>
    <dgm:cxn modelId="{3CFEA715-9B5A-41DD-85BC-CB5026BE7CB7}" type="presParOf" srcId="{0A026E0B-B45B-4429-9D9B-02FC82BDFC07}" destId="{0286FB97-CFC0-42DA-A08E-E2BC33899B4F}" srcOrd="1" destOrd="0" presId="urn:microsoft.com/office/officeart/2005/8/layout/hierarchy2"/>
    <dgm:cxn modelId="{286D707F-A1A4-47C6-AE1B-45B6BD4C7615}" type="presParOf" srcId="{6BBC19C3-E664-4C4C-BB6C-AA85D4361938}" destId="{1DFBAE90-8CDE-4310-BBD3-B26545B5C922}" srcOrd="4" destOrd="0" presId="urn:microsoft.com/office/officeart/2005/8/layout/hierarchy2"/>
    <dgm:cxn modelId="{77C614BA-116A-4DCA-8DC0-380E997CB3EC}" type="presParOf" srcId="{1DFBAE90-8CDE-4310-BBD3-B26545B5C922}" destId="{680692B1-97D5-41A4-BD60-D08BD2418576}" srcOrd="0" destOrd="0" presId="urn:microsoft.com/office/officeart/2005/8/layout/hierarchy2"/>
    <dgm:cxn modelId="{6DAC8D22-0BAD-42F2-8C5D-5FF42565CD03}" type="presParOf" srcId="{6BBC19C3-E664-4C4C-BB6C-AA85D4361938}" destId="{F4EA2449-F45B-4AA0-8318-6153A0761FF6}" srcOrd="5" destOrd="0" presId="urn:microsoft.com/office/officeart/2005/8/layout/hierarchy2"/>
    <dgm:cxn modelId="{0207517A-84A0-41EF-A38E-96F7299D747A}" type="presParOf" srcId="{F4EA2449-F45B-4AA0-8318-6153A0761FF6}" destId="{D736D3E6-871E-4AC5-A973-AFAE13F48B4B}" srcOrd="0" destOrd="0" presId="urn:microsoft.com/office/officeart/2005/8/layout/hierarchy2"/>
    <dgm:cxn modelId="{D9121BD9-4135-4F3D-BCBE-15D53AB960E9}" type="presParOf" srcId="{F4EA2449-F45B-4AA0-8318-6153A0761FF6}" destId="{DC7ADC84-2470-495F-91A4-AFEFD2C2D40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67C809-48A9-4E67-ABB4-AF9767A8B7E9}">
      <dsp:nvSpPr>
        <dsp:cNvPr id="0" name=""/>
        <dsp:cNvSpPr/>
      </dsp:nvSpPr>
      <dsp:spPr>
        <a:xfrm>
          <a:off x="501786" y="1465232"/>
          <a:ext cx="2803360" cy="12392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Направления утилизации (переработки) ТКО</a:t>
          </a:r>
          <a:endParaRPr lang="ru-RU" sz="1700" kern="1200" dirty="0"/>
        </a:p>
      </dsp:txBody>
      <dsp:txXfrm>
        <a:off x="538082" y="1501528"/>
        <a:ext cx="2730768" cy="1166659"/>
      </dsp:txXfrm>
    </dsp:sp>
    <dsp:sp modelId="{A29A894E-A4ED-4D1C-9E04-BEEBC14C9DF7}">
      <dsp:nvSpPr>
        <dsp:cNvPr id="0" name=""/>
        <dsp:cNvSpPr/>
      </dsp:nvSpPr>
      <dsp:spPr>
        <a:xfrm rot="17971221">
          <a:off x="2892882" y="1350402"/>
          <a:ext cx="1625431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25431" y="2724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64962" y="1337012"/>
        <a:ext cx="81271" cy="81271"/>
      </dsp:txXfrm>
    </dsp:sp>
    <dsp:sp modelId="{FFEEF98D-E594-4FA5-842F-122F810A4543}">
      <dsp:nvSpPr>
        <dsp:cNvPr id="0" name=""/>
        <dsp:cNvSpPr/>
      </dsp:nvSpPr>
      <dsp:spPr>
        <a:xfrm>
          <a:off x="4106050" y="50812"/>
          <a:ext cx="4028434" cy="12392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производство картона и санитарно-гигиенических бумажных изделий из картона и макулатуры</a:t>
          </a:r>
          <a:endParaRPr lang="ru-RU" sz="1700" kern="1200" dirty="0"/>
        </a:p>
      </dsp:txBody>
      <dsp:txXfrm>
        <a:off x="4142346" y="87108"/>
        <a:ext cx="3955842" cy="1166659"/>
      </dsp:txXfrm>
    </dsp:sp>
    <dsp:sp modelId="{729F8C03-8243-4939-9599-2B8173C9267B}">
      <dsp:nvSpPr>
        <dsp:cNvPr id="0" name=""/>
        <dsp:cNvSpPr/>
      </dsp:nvSpPr>
      <dsp:spPr>
        <a:xfrm rot="21547261">
          <a:off x="3305098" y="2051273"/>
          <a:ext cx="82640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826405" y="2724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97640" y="2057859"/>
        <a:ext cx="41320" cy="41320"/>
      </dsp:txXfrm>
    </dsp:sp>
    <dsp:sp modelId="{87DE7B5E-1BC6-491A-B2FC-E9EFB78B38C3}">
      <dsp:nvSpPr>
        <dsp:cNvPr id="0" name=""/>
        <dsp:cNvSpPr/>
      </dsp:nvSpPr>
      <dsp:spPr>
        <a:xfrm>
          <a:off x="4131454" y="1452554"/>
          <a:ext cx="4028434" cy="12392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производство флекса и гранул из ПЭТ</a:t>
          </a:r>
          <a:endParaRPr lang="ru-RU" sz="1700" kern="1200" dirty="0"/>
        </a:p>
      </dsp:txBody>
      <dsp:txXfrm>
        <a:off x="4167750" y="1488850"/>
        <a:ext cx="3955842" cy="1166659"/>
      </dsp:txXfrm>
    </dsp:sp>
    <dsp:sp modelId="{1DFBAE90-8CDE-4310-BBD3-B26545B5C922}">
      <dsp:nvSpPr>
        <dsp:cNvPr id="0" name=""/>
        <dsp:cNvSpPr/>
      </dsp:nvSpPr>
      <dsp:spPr>
        <a:xfrm rot="3532049">
          <a:off x="2913265" y="2752131"/>
          <a:ext cx="162275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22759" y="2724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84076" y="2738808"/>
        <a:ext cx="81137" cy="81137"/>
      </dsp:txXfrm>
    </dsp:sp>
    <dsp:sp modelId="{D736D3E6-871E-4AC5-A973-AFAE13F48B4B}">
      <dsp:nvSpPr>
        <dsp:cNvPr id="0" name=""/>
        <dsp:cNvSpPr/>
      </dsp:nvSpPr>
      <dsp:spPr>
        <a:xfrm>
          <a:off x="4144144" y="2854272"/>
          <a:ext cx="4028434" cy="12392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Производство пеностекла и пеностеклянного щебня из стекла и стеклобоя </a:t>
          </a:r>
          <a:endParaRPr lang="ru-RU" sz="1700" kern="1200" dirty="0"/>
        </a:p>
      </dsp:txBody>
      <dsp:txXfrm>
        <a:off x="4180440" y="2890568"/>
        <a:ext cx="3955842" cy="1166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8777C2C2-6E1D-47CE-9461-A140BA18BA63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7211E360-CAD7-4054-9B29-851618296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раз слайда 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1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11E360-CAD7-4054-9B29-851618296DD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15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30"/>
            <a:ext cx="1036185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B997-5D1E-48AF-8377-508C6A032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4069" y="274643"/>
            <a:ext cx="3655008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694" y="274643"/>
            <a:ext cx="10768198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5" y="666735"/>
            <a:ext cx="10438521" cy="5548521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0" y="285728"/>
            <a:ext cx="12190413" cy="28575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45000"/>
                  <a:satMod val="155000"/>
                </a:schemeClr>
              </a:gs>
              <a:gs pos="60000">
                <a:schemeClr val="accent1">
                  <a:shade val="95000"/>
                  <a:satMod val="150000"/>
                </a:schemeClr>
              </a:gs>
              <a:gs pos="100000">
                <a:schemeClr val="accent1">
                  <a:tint val="87000"/>
                  <a:satMod val="2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11" descr="G:\work\ДСМИ\проекты\ПРезентация на MIPIM\UGRA_Present\pix\картаРус copy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4" t="20734" r="12495" b="8931"/>
          <a:stretch/>
        </p:blipFill>
        <p:spPr bwMode="auto">
          <a:xfrm>
            <a:off x="761865" y="1071546"/>
            <a:ext cx="11142877" cy="514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4" y="0"/>
            <a:ext cx="1019611" cy="8853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8479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60" y="4406905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60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698" y="1600205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6413" y="1600205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5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3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DB997-5D1E-48AF-8377-508C6A032C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5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5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5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5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DB997-5D1E-48AF-8377-508C6A032C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286520"/>
            <a:ext cx="12190413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синий переход.png"/>
          <p:cNvPicPr>
            <a:picLocks noChangeAspect="1"/>
          </p:cNvPicPr>
          <p:nvPr userDrawn="1"/>
        </p:nvPicPr>
        <p:blipFill>
          <a:blip r:embed="rId14" cstate="print"/>
          <a:srcRect t="6881"/>
          <a:stretch>
            <a:fillRect/>
          </a:stretch>
        </p:blipFill>
        <p:spPr>
          <a:xfrm>
            <a:off x="0" y="-36509"/>
            <a:ext cx="12190413" cy="41748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 userDrawn="1"/>
        </p:nvSpPr>
        <p:spPr>
          <a:xfrm>
            <a:off x="0" y="6448956"/>
            <a:ext cx="121904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г.Ханты-Мансийск, май 2014 года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320024"/>
            <a:ext cx="12190413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572272"/>
            <a:ext cx="12190413" cy="285728"/>
          </a:xfrm>
          <a:prstGeom prst="rect">
            <a:avLst/>
          </a:prstGeom>
          <a:gradFill flip="none" rotWithShape="1">
            <a:gsLst>
              <a:gs pos="0">
                <a:srgbClr val="00863D"/>
              </a:gs>
              <a:gs pos="100000">
                <a:srgbClr val="74B230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0" y="6381771"/>
            <a:ext cx="12190413" cy="212452"/>
            <a:chOff x="0" y="4698427"/>
            <a:chExt cx="9144000" cy="159339"/>
          </a:xfrm>
        </p:grpSpPr>
        <p:pic>
          <p:nvPicPr>
            <p:cNvPr id="13" name="Рисунок 12" descr="рожки зеленые.png"/>
            <p:cNvPicPr>
              <a:picLocks noChangeAspect="1"/>
            </p:cNvPicPr>
            <p:nvPr userDrawn="1"/>
          </p:nvPicPr>
          <p:blipFill>
            <a:blip r:embed="rId15" cstate="print"/>
            <a:stretch>
              <a:fillRect/>
            </a:stretch>
          </p:blipFill>
          <p:spPr>
            <a:xfrm>
              <a:off x="0" y="4698427"/>
              <a:ext cx="6715140" cy="139174"/>
            </a:xfrm>
            <a:prstGeom prst="rect">
              <a:avLst/>
            </a:prstGeom>
          </p:spPr>
        </p:pic>
        <p:pic>
          <p:nvPicPr>
            <p:cNvPr id="14" name="Рисунок 13" descr="рожки зеленые.png"/>
            <p:cNvPicPr>
              <a:picLocks noChangeAspect="1"/>
            </p:cNvPicPr>
            <p:nvPr userDrawn="1"/>
          </p:nvPicPr>
          <p:blipFill>
            <a:blip r:embed="rId15" cstate="print"/>
            <a:srcRect r="62766" b="-14489"/>
            <a:stretch>
              <a:fillRect/>
            </a:stretch>
          </p:blipFill>
          <p:spPr>
            <a:xfrm>
              <a:off x="6643702" y="4698427"/>
              <a:ext cx="2500298" cy="159339"/>
            </a:xfrm>
            <a:prstGeom prst="rect">
              <a:avLst/>
            </a:prstGeom>
          </p:spPr>
        </p:pic>
      </p:grpSp>
      <p:grpSp>
        <p:nvGrpSpPr>
          <p:cNvPr id="15" name="Группа 14"/>
          <p:cNvGrpSpPr/>
          <p:nvPr userDrawn="1"/>
        </p:nvGrpSpPr>
        <p:grpSpPr>
          <a:xfrm>
            <a:off x="3" y="95230"/>
            <a:ext cx="12190410" cy="190501"/>
            <a:chOff x="2" y="142858"/>
            <a:chExt cx="9143998" cy="142876"/>
          </a:xfrm>
        </p:grpSpPr>
        <p:pic>
          <p:nvPicPr>
            <p:cNvPr id="16" name="Рисунок 15" descr="рожки серые.png"/>
            <p:cNvPicPr>
              <a:picLocks noChangeAspect="1"/>
            </p:cNvPicPr>
            <p:nvPr userDrawn="1"/>
          </p:nvPicPr>
          <p:blipFill>
            <a:blip r:embed="rId16" cstate="print"/>
            <a:stretch>
              <a:fillRect/>
            </a:stretch>
          </p:blipFill>
          <p:spPr>
            <a:xfrm>
              <a:off x="2" y="142858"/>
              <a:ext cx="6715138" cy="139174"/>
            </a:xfrm>
            <a:prstGeom prst="rect">
              <a:avLst/>
            </a:prstGeom>
          </p:spPr>
        </p:pic>
        <p:pic>
          <p:nvPicPr>
            <p:cNvPr id="17" name="Рисунок 16" descr="рожки серые.png"/>
            <p:cNvPicPr>
              <a:picLocks noChangeAspect="1"/>
            </p:cNvPicPr>
            <p:nvPr userDrawn="1"/>
          </p:nvPicPr>
          <p:blipFill>
            <a:blip r:embed="rId16" cstate="print"/>
            <a:srcRect r="62766" b="-2659"/>
            <a:stretch>
              <a:fillRect/>
            </a:stretch>
          </p:blipFill>
          <p:spPr>
            <a:xfrm>
              <a:off x="6643702" y="142858"/>
              <a:ext cx="2500298" cy="142876"/>
            </a:xfrm>
            <a:prstGeom prst="rect">
              <a:avLst/>
            </a:prstGeom>
          </p:spPr>
        </p:pic>
      </p:grp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12" y="-24"/>
            <a:ext cx="626174" cy="54451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Прямоугольник 18"/>
          <p:cNvSpPr/>
          <p:nvPr userDrawn="1"/>
        </p:nvSpPr>
        <p:spPr>
          <a:xfrm>
            <a:off x="-43" y="6572276"/>
            <a:ext cx="12190413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Номер слайда 5"/>
          <p:cNvSpPr txBox="1">
            <a:spLocks/>
          </p:cNvSpPr>
          <p:nvPr userDrawn="1"/>
        </p:nvSpPr>
        <p:spPr>
          <a:xfrm>
            <a:off x="9117583" y="6477025"/>
            <a:ext cx="3072833" cy="48683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86E042-A691-4446-A9DA-E9AD02A6D75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alt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4.jpeg"/><Relationship Id="rId12" Type="http://schemas.openxmlformats.org/officeDocument/2006/relationships/image" Target="../media/image2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openxmlformats.org/officeDocument/2006/relationships/image" Target="../media/image24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2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6404862" flipH="1" flipV="1">
            <a:off x="5728504" y="-1307514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39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 flipH="1">
            <a:off x="4556930" y="-776859"/>
            <a:ext cx="2976020" cy="12673623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64C85A"/>
              </a:solidFill>
              <a:latin typeface="Akrobat" panose="00000600000000000000" pitchFamily="50" charset="-52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09256" y="557194"/>
            <a:ext cx="7311244" cy="2214578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ru-RU" sz="2400" b="1" dirty="0"/>
              <a:t>О реализации федерального и регионального проектов «Комплексная система обращения с твердыми коммунальными отходами</a:t>
            </a:r>
            <a:r>
              <a:rPr lang="ru-RU" sz="2400" b="1" dirty="0" smtClean="0"/>
              <a:t>»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4C1ED8EE-5570-4E95-B43E-21E79386C839}"/>
              </a:ext>
            </a:extLst>
          </p:cNvPr>
          <p:cNvGrpSpPr/>
          <p:nvPr/>
        </p:nvGrpSpPr>
        <p:grpSpPr>
          <a:xfrm>
            <a:off x="-405652" y="1928802"/>
            <a:ext cx="9269477" cy="5293485"/>
            <a:chOff x="-405652" y="1928802"/>
            <a:chExt cx="9269477" cy="5293485"/>
          </a:xfrm>
        </p:grpSpPr>
        <p:sp>
          <p:nvSpPr>
            <p:cNvPr id="34" name="Полилиния: фигура 91">
              <a:extLst>
                <a:ext uri="{FF2B5EF4-FFF2-40B4-BE49-F238E27FC236}">
                  <a16:creationId xmlns:a16="http://schemas.microsoft.com/office/drawing/2014/main" xmlns="" id="{C8F51E8F-04F6-499E-B309-FBD6A4CCF6C8}"/>
                </a:ext>
              </a:extLst>
            </p:cNvPr>
            <p:cNvSpPr/>
            <p:nvPr/>
          </p:nvSpPr>
          <p:spPr>
            <a:xfrm flipH="1">
              <a:off x="-405652" y="1928802"/>
              <a:ext cx="9269477" cy="5293485"/>
            </a:xfrm>
            <a:custGeom>
              <a:avLst/>
              <a:gdLst>
                <a:gd name="connsiteX0" fmla="*/ 4291663 w 8450041"/>
                <a:gd name="connsiteY0" fmla="*/ 3037826 h 4825533"/>
                <a:gd name="connsiteX1" fmla="*/ 4298342 w 8450041"/>
                <a:gd name="connsiteY1" fmla="*/ 3044317 h 4825533"/>
                <a:gd name="connsiteX2" fmla="*/ 4302857 w 8450041"/>
                <a:gd name="connsiteY2" fmla="*/ 3056356 h 4825533"/>
                <a:gd name="connsiteX3" fmla="*/ 4307372 w 8450041"/>
                <a:gd name="connsiteY3" fmla="*/ 3066139 h 4825533"/>
                <a:gd name="connsiteX4" fmla="*/ 4323927 w 8450041"/>
                <a:gd name="connsiteY4" fmla="*/ 3070654 h 4825533"/>
                <a:gd name="connsiteX5" fmla="*/ 4329195 w 8450041"/>
                <a:gd name="connsiteY5" fmla="*/ 3071407 h 4825533"/>
                <a:gd name="connsiteX6" fmla="*/ 4329947 w 8450041"/>
                <a:gd name="connsiteY6" fmla="*/ 3071407 h 4825533"/>
                <a:gd name="connsiteX7" fmla="*/ 4346503 w 8450041"/>
                <a:gd name="connsiteY7" fmla="*/ 3074417 h 4825533"/>
                <a:gd name="connsiteX8" fmla="*/ 4359296 w 8450041"/>
                <a:gd name="connsiteY8" fmla="*/ 3078179 h 4825533"/>
                <a:gd name="connsiteX9" fmla="*/ 4366821 w 8450041"/>
                <a:gd name="connsiteY9" fmla="*/ 3081189 h 4825533"/>
                <a:gd name="connsiteX10" fmla="*/ 4367573 w 8450041"/>
                <a:gd name="connsiteY10" fmla="*/ 3103765 h 4825533"/>
                <a:gd name="connsiteX11" fmla="*/ 4369078 w 8450041"/>
                <a:gd name="connsiteY11" fmla="*/ 3109032 h 4825533"/>
                <a:gd name="connsiteX12" fmla="*/ 4392405 w 8450041"/>
                <a:gd name="connsiteY12" fmla="*/ 3124082 h 4825533"/>
                <a:gd name="connsiteX13" fmla="*/ 4412724 w 8450041"/>
                <a:gd name="connsiteY13" fmla="*/ 3118062 h 4825533"/>
                <a:gd name="connsiteX14" fmla="*/ 4421754 w 8450041"/>
                <a:gd name="connsiteY14" fmla="*/ 3127845 h 4825533"/>
                <a:gd name="connsiteX15" fmla="*/ 4422506 w 8450041"/>
                <a:gd name="connsiteY15" fmla="*/ 3129350 h 4825533"/>
                <a:gd name="connsiteX16" fmla="*/ 4434547 w 8450041"/>
                <a:gd name="connsiteY16" fmla="*/ 3150420 h 4825533"/>
                <a:gd name="connsiteX17" fmla="*/ 4467657 w 8450041"/>
                <a:gd name="connsiteY17" fmla="*/ 3170738 h 4825533"/>
                <a:gd name="connsiteX18" fmla="*/ 4480450 w 8450041"/>
                <a:gd name="connsiteY18" fmla="*/ 3169233 h 4825533"/>
                <a:gd name="connsiteX19" fmla="*/ 4515065 w 8450041"/>
                <a:gd name="connsiteY19" fmla="*/ 3154935 h 4825533"/>
                <a:gd name="connsiteX20" fmla="*/ 4515817 w 8450041"/>
                <a:gd name="connsiteY20" fmla="*/ 3154935 h 4825533"/>
                <a:gd name="connsiteX21" fmla="*/ 4523342 w 8450041"/>
                <a:gd name="connsiteY21" fmla="*/ 3148163 h 4825533"/>
                <a:gd name="connsiteX22" fmla="*/ 4534630 w 8450041"/>
                <a:gd name="connsiteY22" fmla="*/ 3141390 h 4825533"/>
                <a:gd name="connsiteX23" fmla="*/ 4589563 w 8450041"/>
                <a:gd name="connsiteY23" fmla="*/ 3124835 h 4825533"/>
                <a:gd name="connsiteX24" fmla="*/ 4594079 w 8450041"/>
                <a:gd name="connsiteY24" fmla="*/ 3127845 h 4825533"/>
                <a:gd name="connsiteX25" fmla="*/ 4637725 w 8450041"/>
                <a:gd name="connsiteY25" fmla="*/ 3141390 h 4825533"/>
                <a:gd name="connsiteX26" fmla="*/ 4680618 w 8450041"/>
                <a:gd name="connsiteY26" fmla="*/ 3127845 h 4825533"/>
                <a:gd name="connsiteX27" fmla="*/ 4683628 w 8450041"/>
                <a:gd name="connsiteY27" fmla="*/ 3124082 h 4825533"/>
                <a:gd name="connsiteX28" fmla="*/ 4731035 w 8450041"/>
                <a:gd name="connsiteY28" fmla="*/ 3120320 h 4825533"/>
                <a:gd name="connsiteX29" fmla="*/ 4732540 w 8450041"/>
                <a:gd name="connsiteY29" fmla="*/ 3127093 h 4825533"/>
                <a:gd name="connsiteX30" fmla="*/ 4728026 w 8450041"/>
                <a:gd name="connsiteY30" fmla="*/ 3128597 h 4825533"/>
                <a:gd name="connsiteX31" fmla="*/ 4712976 w 8450041"/>
                <a:gd name="connsiteY31" fmla="*/ 3142143 h 4825533"/>
                <a:gd name="connsiteX32" fmla="*/ 4712976 w 8450041"/>
                <a:gd name="connsiteY32" fmla="*/ 3145905 h 4825533"/>
                <a:gd name="connsiteX33" fmla="*/ 4725015 w 8450041"/>
                <a:gd name="connsiteY33" fmla="*/ 3172996 h 4825533"/>
                <a:gd name="connsiteX34" fmla="*/ 4758879 w 8450041"/>
                <a:gd name="connsiteY34" fmla="*/ 3221909 h 4825533"/>
                <a:gd name="connsiteX35" fmla="*/ 4845417 w 8450041"/>
                <a:gd name="connsiteY35" fmla="*/ 3334033 h 4825533"/>
                <a:gd name="connsiteX36" fmla="*/ 4864982 w 8450041"/>
                <a:gd name="connsiteY36" fmla="*/ 3343815 h 4825533"/>
                <a:gd name="connsiteX37" fmla="*/ 4970334 w 8450041"/>
                <a:gd name="connsiteY37" fmla="*/ 3400254 h 4825533"/>
                <a:gd name="connsiteX38" fmla="*/ 4981622 w 8450041"/>
                <a:gd name="connsiteY38" fmla="*/ 3409284 h 4825533"/>
                <a:gd name="connsiteX39" fmla="*/ 4988394 w 8450041"/>
                <a:gd name="connsiteY39" fmla="*/ 3429602 h 4825533"/>
                <a:gd name="connsiteX40" fmla="*/ 4988394 w 8450041"/>
                <a:gd name="connsiteY40" fmla="*/ 3431107 h 4825533"/>
                <a:gd name="connsiteX41" fmla="*/ 4982374 w 8450041"/>
                <a:gd name="connsiteY41" fmla="*/ 3531943 h 4825533"/>
                <a:gd name="connsiteX42" fmla="*/ 4982374 w 8450041"/>
                <a:gd name="connsiteY42" fmla="*/ 3533449 h 4825533"/>
                <a:gd name="connsiteX43" fmla="*/ 4980117 w 8450041"/>
                <a:gd name="connsiteY43" fmla="*/ 3560539 h 4825533"/>
                <a:gd name="connsiteX44" fmla="*/ 4980117 w 8450041"/>
                <a:gd name="connsiteY44" fmla="*/ 3561291 h 4825533"/>
                <a:gd name="connsiteX45" fmla="*/ 4980117 w 8450041"/>
                <a:gd name="connsiteY45" fmla="*/ 3600422 h 4825533"/>
                <a:gd name="connsiteX46" fmla="*/ 4980117 w 8450041"/>
                <a:gd name="connsiteY46" fmla="*/ 3601175 h 4825533"/>
                <a:gd name="connsiteX47" fmla="*/ 4980117 w 8450041"/>
                <a:gd name="connsiteY47" fmla="*/ 3602679 h 4825533"/>
                <a:gd name="connsiteX48" fmla="*/ 4987642 w 8450041"/>
                <a:gd name="connsiteY48" fmla="*/ 3650088 h 4825533"/>
                <a:gd name="connsiteX49" fmla="*/ 4993662 w 8450041"/>
                <a:gd name="connsiteY49" fmla="*/ 3705774 h 4825533"/>
                <a:gd name="connsiteX50" fmla="*/ 4913896 w 8450041"/>
                <a:gd name="connsiteY50" fmla="*/ 3733616 h 4825533"/>
                <a:gd name="connsiteX51" fmla="*/ 4907876 w 8450041"/>
                <a:gd name="connsiteY51" fmla="*/ 3735121 h 4825533"/>
                <a:gd name="connsiteX52" fmla="*/ 4907123 w 8450041"/>
                <a:gd name="connsiteY52" fmla="*/ 3741141 h 4825533"/>
                <a:gd name="connsiteX53" fmla="*/ 4881538 w 8450041"/>
                <a:gd name="connsiteY53" fmla="*/ 3832195 h 4825533"/>
                <a:gd name="connsiteX54" fmla="*/ 4828862 w 8450041"/>
                <a:gd name="connsiteY54" fmla="*/ 3916477 h 4825533"/>
                <a:gd name="connsiteX55" fmla="*/ 4828110 w 8450041"/>
                <a:gd name="connsiteY55" fmla="*/ 3917982 h 4825533"/>
                <a:gd name="connsiteX56" fmla="*/ 4828110 w 8450041"/>
                <a:gd name="connsiteY56" fmla="*/ 3920239 h 4825533"/>
                <a:gd name="connsiteX57" fmla="*/ 4827357 w 8450041"/>
                <a:gd name="connsiteY57" fmla="*/ 3963132 h 4825533"/>
                <a:gd name="connsiteX58" fmla="*/ 4810049 w 8450041"/>
                <a:gd name="connsiteY58" fmla="*/ 3955607 h 4825533"/>
                <a:gd name="connsiteX59" fmla="*/ 4731035 w 8450041"/>
                <a:gd name="connsiteY59" fmla="*/ 3991728 h 4825533"/>
                <a:gd name="connsiteX60" fmla="*/ 4681370 w 8450041"/>
                <a:gd name="connsiteY60" fmla="*/ 3944319 h 4825533"/>
                <a:gd name="connsiteX61" fmla="*/ 4666319 w 8450041"/>
                <a:gd name="connsiteY61" fmla="*/ 3948835 h 4825533"/>
                <a:gd name="connsiteX62" fmla="*/ 4643744 w 8450041"/>
                <a:gd name="connsiteY62" fmla="*/ 4015808 h 4825533"/>
                <a:gd name="connsiteX63" fmla="*/ 4594079 w 8450041"/>
                <a:gd name="connsiteY63" fmla="*/ 4039889 h 4825533"/>
                <a:gd name="connsiteX64" fmla="*/ 4566236 w 8450041"/>
                <a:gd name="connsiteY64" fmla="*/ 4053434 h 4825533"/>
                <a:gd name="connsiteX65" fmla="*/ 4553443 w 8450041"/>
                <a:gd name="connsiteY65" fmla="*/ 4086544 h 4825533"/>
                <a:gd name="connsiteX66" fmla="*/ 4489480 w 8450041"/>
                <a:gd name="connsiteY66" fmla="*/ 4112882 h 4825533"/>
                <a:gd name="connsiteX67" fmla="*/ 4476687 w 8450041"/>
                <a:gd name="connsiteY67" fmla="*/ 4127180 h 4825533"/>
                <a:gd name="connsiteX68" fmla="*/ 4463894 w 8450041"/>
                <a:gd name="connsiteY68" fmla="*/ 4166310 h 4825533"/>
                <a:gd name="connsiteX69" fmla="*/ 4453359 w 8450041"/>
                <a:gd name="connsiteY69" fmla="*/ 4176093 h 4825533"/>
                <a:gd name="connsiteX70" fmla="*/ 4398426 w 8450041"/>
                <a:gd name="connsiteY70" fmla="*/ 4177598 h 4825533"/>
                <a:gd name="connsiteX71" fmla="*/ 4364563 w 8450041"/>
                <a:gd name="connsiteY71" fmla="*/ 4215223 h 4825533"/>
                <a:gd name="connsiteX72" fmla="*/ 4339730 w 8450041"/>
                <a:gd name="connsiteY72" fmla="*/ 4274672 h 4825533"/>
                <a:gd name="connsiteX73" fmla="*/ 4332205 w 8450041"/>
                <a:gd name="connsiteY73" fmla="*/ 4282197 h 4825533"/>
                <a:gd name="connsiteX74" fmla="*/ 4175682 w 8450041"/>
                <a:gd name="connsiteY74" fmla="*/ 4273919 h 4825533"/>
                <a:gd name="connsiteX75" fmla="*/ 4171168 w 8450041"/>
                <a:gd name="connsiteY75" fmla="*/ 4232531 h 4825533"/>
                <a:gd name="connsiteX76" fmla="*/ 4145582 w 8450041"/>
                <a:gd name="connsiteY76" fmla="*/ 4106862 h 4825533"/>
                <a:gd name="connsiteX77" fmla="*/ 4144830 w 8450041"/>
                <a:gd name="connsiteY77" fmla="*/ 4106862 h 4825533"/>
                <a:gd name="connsiteX78" fmla="*/ 4135047 w 8450041"/>
                <a:gd name="connsiteY78" fmla="*/ 3920239 h 4825533"/>
                <a:gd name="connsiteX79" fmla="*/ 4133542 w 8450041"/>
                <a:gd name="connsiteY79" fmla="*/ 3836711 h 4825533"/>
                <a:gd name="connsiteX80" fmla="*/ 4069579 w 8450041"/>
                <a:gd name="connsiteY80" fmla="*/ 3793065 h 4825533"/>
                <a:gd name="connsiteX81" fmla="*/ 4048508 w 8450041"/>
                <a:gd name="connsiteY81" fmla="*/ 3791560 h 4825533"/>
                <a:gd name="connsiteX82" fmla="*/ 4026685 w 8450041"/>
                <a:gd name="connsiteY82" fmla="*/ 3686208 h 4825533"/>
                <a:gd name="connsiteX83" fmla="*/ 4011635 w 8450041"/>
                <a:gd name="connsiteY83" fmla="*/ 3580857 h 4825533"/>
                <a:gd name="connsiteX84" fmla="*/ 4011635 w 8450041"/>
                <a:gd name="connsiteY84" fmla="*/ 3580104 h 4825533"/>
                <a:gd name="connsiteX85" fmla="*/ 4004863 w 8450041"/>
                <a:gd name="connsiteY85" fmla="*/ 3556776 h 4825533"/>
                <a:gd name="connsiteX86" fmla="*/ 4001100 w 8450041"/>
                <a:gd name="connsiteY86" fmla="*/ 3533449 h 4825533"/>
                <a:gd name="connsiteX87" fmla="*/ 4008625 w 8450041"/>
                <a:gd name="connsiteY87" fmla="*/ 3443900 h 4825533"/>
                <a:gd name="connsiteX88" fmla="*/ 4010130 w 8450041"/>
                <a:gd name="connsiteY88" fmla="*/ 3440137 h 4825533"/>
                <a:gd name="connsiteX89" fmla="*/ 4028943 w 8450041"/>
                <a:gd name="connsiteY89" fmla="*/ 3418314 h 4825533"/>
                <a:gd name="connsiteX90" fmla="*/ 4028943 w 8450041"/>
                <a:gd name="connsiteY90" fmla="*/ 3417561 h 4825533"/>
                <a:gd name="connsiteX91" fmla="*/ 4044746 w 8450041"/>
                <a:gd name="connsiteY91" fmla="*/ 3328765 h 4825533"/>
                <a:gd name="connsiteX92" fmla="*/ 4050765 w 8450041"/>
                <a:gd name="connsiteY92" fmla="*/ 3288882 h 4825533"/>
                <a:gd name="connsiteX93" fmla="*/ 4053023 w 8450041"/>
                <a:gd name="connsiteY93" fmla="*/ 3283614 h 4825533"/>
                <a:gd name="connsiteX94" fmla="*/ 4046250 w 8450041"/>
                <a:gd name="connsiteY94" fmla="*/ 3207611 h 4825533"/>
                <a:gd name="connsiteX95" fmla="*/ 4045498 w 8450041"/>
                <a:gd name="connsiteY95" fmla="*/ 3207611 h 4825533"/>
                <a:gd name="connsiteX96" fmla="*/ 4001100 w 8450041"/>
                <a:gd name="connsiteY96" fmla="*/ 3185788 h 4825533"/>
                <a:gd name="connsiteX97" fmla="*/ 3967989 w 8450041"/>
                <a:gd name="connsiteY97" fmla="*/ 3171491 h 4825533"/>
                <a:gd name="connsiteX98" fmla="*/ 3967989 w 8450041"/>
                <a:gd name="connsiteY98" fmla="*/ 3170738 h 4825533"/>
                <a:gd name="connsiteX99" fmla="*/ 4000348 w 8450041"/>
                <a:gd name="connsiteY99" fmla="*/ 3156440 h 4825533"/>
                <a:gd name="connsiteX100" fmla="*/ 4024428 w 8450041"/>
                <a:gd name="connsiteY100" fmla="*/ 3146657 h 4825533"/>
                <a:gd name="connsiteX101" fmla="*/ 4027438 w 8450041"/>
                <a:gd name="connsiteY101" fmla="*/ 3145152 h 4825533"/>
                <a:gd name="connsiteX102" fmla="*/ 4039478 w 8450041"/>
                <a:gd name="connsiteY102" fmla="*/ 3099250 h 4825533"/>
                <a:gd name="connsiteX103" fmla="*/ 4034963 w 8450041"/>
                <a:gd name="connsiteY103" fmla="*/ 3063881 h 4825533"/>
                <a:gd name="connsiteX104" fmla="*/ 4085381 w 8450041"/>
                <a:gd name="connsiteY104" fmla="*/ 3072159 h 4825533"/>
                <a:gd name="connsiteX105" fmla="*/ 4118491 w 8450041"/>
                <a:gd name="connsiteY105" fmla="*/ 3078179 h 4825533"/>
                <a:gd name="connsiteX106" fmla="*/ 4154612 w 8450041"/>
                <a:gd name="connsiteY106" fmla="*/ 3061624 h 4825533"/>
                <a:gd name="connsiteX107" fmla="*/ 4159127 w 8450041"/>
                <a:gd name="connsiteY107" fmla="*/ 3057109 h 4825533"/>
                <a:gd name="connsiteX108" fmla="*/ 4159880 w 8450041"/>
                <a:gd name="connsiteY108" fmla="*/ 3060119 h 4825533"/>
                <a:gd name="connsiteX109" fmla="*/ 4165148 w 8450041"/>
                <a:gd name="connsiteY109" fmla="*/ 3081942 h 4825533"/>
                <a:gd name="connsiteX110" fmla="*/ 4166652 w 8450041"/>
                <a:gd name="connsiteY110" fmla="*/ 3091725 h 4825533"/>
                <a:gd name="connsiteX111" fmla="*/ 4193743 w 8450041"/>
                <a:gd name="connsiteY111" fmla="*/ 3084199 h 4825533"/>
                <a:gd name="connsiteX112" fmla="*/ 4208041 w 8450041"/>
                <a:gd name="connsiteY112" fmla="*/ 3054851 h 4825533"/>
                <a:gd name="connsiteX113" fmla="*/ 4235131 w 8450041"/>
                <a:gd name="connsiteY113" fmla="*/ 3045821 h 4825533"/>
                <a:gd name="connsiteX114" fmla="*/ 4278777 w 8450041"/>
                <a:gd name="connsiteY114" fmla="*/ 3039801 h 4825533"/>
                <a:gd name="connsiteX115" fmla="*/ 4291663 w 8450041"/>
                <a:gd name="connsiteY115" fmla="*/ 3037826 h 4825533"/>
                <a:gd name="connsiteX116" fmla="*/ 6272928 w 8450041"/>
                <a:gd name="connsiteY116" fmla="*/ 3016474 h 4825533"/>
                <a:gd name="connsiteX117" fmla="*/ 6482126 w 8450041"/>
                <a:gd name="connsiteY117" fmla="*/ 3096240 h 4825533"/>
                <a:gd name="connsiteX118" fmla="*/ 6595755 w 8450041"/>
                <a:gd name="connsiteY118" fmla="*/ 3201592 h 4825533"/>
                <a:gd name="connsiteX119" fmla="*/ 6619836 w 8450041"/>
                <a:gd name="connsiteY119" fmla="*/ 3225672 h 4825533"/>
                <a:gd name="connsiteX120" fmla="*/ 6619083 w 8450041"/>
                <a:gd name="connsiteY120" fmla="*/ 3225672 h 4825533"/>
                <a:gd name="connsiteX121" fmla="*/ 6640154 w 8450041"/>
                <a:gd name="connsiteY121" fmla="*/ 3242227 h 4825533"/>
                <a:gd name="connsiteX122" fmla="*/ 6737980 w 8450041"/>
                <a:gd name="connsiteY122" fmla="*/ 3317478 h 4825533"/>
                <a:gd name="connsiteX123" fmla="*/ 6738732 w 8450041"/>
                <a:gd name="connsiteY123" fmla="*/ 3317478 h 4825533"/>
                <a:gd name="connsiteX124" fmla="*/ 6839569 w 8450041"/>
                <a:gd name="connsiteY124" fmla="*/ 3367897 h 4825533"/>
                <a:gd name="connsiteX125" fmla="*/ 6859887 w 8450041"/>
                <a:gd name="connsiteY125" fmla="*/ 3376926 h 4825533"/>
                <a:gd name="connsiteX126" fmla="*/ 6875690 w 8450041"/>
                <a:gd name="connsiteY126" fmla="*/ 3382947 h 4825533"/>
                <a:gd name="connsiteX127" fmla="*/ 6876442 w 8450041"/>
                <a:gd name="connsiteY127" fmla="*/ 3382947 h 4825533"/>
                <a:gd name="connsiteX128" fmla="*/ 6920840 w 8450041"/>
                <a:gd name="connsiteY128" fmla="*/ 3416058 h 4825533"/>
                <a:gd name="connsiteX129" fmla="*/ 7002864 w 8450041"/>
                <a:gd name="connsiteY129" fmla="*/ 3474001 h 4825533"/>
                <a:gd name="connsiteX130" fmla="*/ 7231627 w 8450041"/>
                <a:gd name="connsiteY130" fmla="*/ 3552262 h 4825533"/>
                <a:gd name="connsiteX131" fmla="*/ 7182713 w 8450041"/>
                <a:gd name="connsiteY131" fmla="*/ 3660623 h 4825533"/>
                <a:gd name="connsiteX132" fmla="*/ 7193249 w 8450041"/>
                <a:gd name="connsiteY132" fmla="*/ 3695991 h 4825533"/>
                <a:gd name="connsiteX133" fmla="*/ 7194754 w 8450041"/>
                <a:gd name="connsiteY133" fmla="*/ 3720072 h 4825533"/>
                <a:gd name="connsiteX134" fmla="*/ 7086393 w 8450041"/>
                <a:gd name="connsiteY134" fmla="*/ 3778015 h 4825533"/>
                <a:gd name="connsiteX135" fmla="*/ 7066828 w 8450041"/>
                <a:gd name="connsiteY135" fmla="*/ 3779520 h 4825533"/>
                <a:gd name="connsiteX136" fmla="*/ 7053282 w 8450041"/>
                <a:gd name="connsiteY136" fmla="*/ 3824671 h 4825533"/>
                <a:gd name="connsiteX137" fmla="*/ 6997597 w 8450041"/>
                <a:gd name="connsiteY137" fmla="*/ 4025591 h 4825533"/>
                <a:gd name="connsiteX138" fmla="*/ 6994586 w 8450041"/>
                <a:gd name="connsiteY138" fmla="*/ 4111378 h 4825533"/>
                <a:gd name="connsiteX139" fmla="*/ 6981041 w 8450041"/>
                <a:gd name="connsiteY139" fmla="*/ 4222749 h 4825533"/>
                <a:gd name="connsiteX140" fmla="*/ 6930623 w 8450041"/>
                <a:gd name="connsiteY140" fmla="*/ 4282950 h 4825533"/>
                <a:gd name="connsiteX141" fmla="*/ 6793666 w 8450041"/>
                <a:gd name="connsiteY141" fmla="*/ 4282950 h 4825533"/>
                <a:gd name="connsiteX142" fmla="*/ 6613816 w 8450041"/>
                <a:gd name="connsiteY142" fmla="*/ 4324338 h 4825533"/>
                <a:gd name="connsiteX143" fmla="*/ 6595003 w 8450041"/>
                <a:gd name="connsiteY143" fmla="*/ 4396579 h 4825533"/>
                <a:gd name="connsiteX144" fmla="*/ 6574686 w 8450041"/>
                <a:gd name="connsiteY144" fmla="*/ 4398084 h 4825533"/>
                <a:gd name="connsiteX145" fmla="*/ 6540822 w 8450041"/>
                <a:gd name="connsiteY145" fmla="*/ 4422917 h 4825533"/>
                <a:gd name="connsiteX146" fmla="*/ 6491156 w 8450041"/>
                <a:gd name="connsiteY146" fmla="*/ 4644155 h 4825533"/>
                <a:gd name="connsiteX147" fmla="*/ 6412143 w 8450041"/>
                <a:gd name="connsiteY147" fmla="*/ 4775845 h 4825533"/>
                <a:gd name="connsiteX148" fmla="*/ 6286474 w 8450041"/>
                <a:gd name="connsiteY148" fmla="*/ 4806698 h 4825533"/>
                <a:gd name="connsiteX149" fmla="*/ 6187142 w 8450041"/>
                <a:gd name="connsiteY149" fmla="*/ 4825510 h 4825533"/>
                <a:gd name="connsiteX150" fmla="*/ 6153280 w 8450041"/>
                <a:gd name="connsiteY150" fmla="*/ 4808955 h 4825533"/>
                <a:gd name="connsiteX151" fmla="*/ 6063730 w 8450041"/>
                <a:gd name="connsiteY151" fmla="*/ 4781112 h 4825533"/>
                <a:gd name="connsiteX152" fmla="*/ 6057710 w 8450041"/>
                <a:gd name="connsiteY152" fmla="*/ 4599004 h 4825533"/>
                <a:gd name="connsiteX153" fmla="*/ 5994499 w 8450041"/>
                <a:gd name="connsiteY153" fmla="*/ 4566646 h 4825533"/>
                <a:gd name="connsiteX154" fmla="*/ 5973429 w 8450041"/>
                <a:gd name="connsiteY154" fmla="*/ 4587717 h 4825533"/>
                <a:gd name="connsiteX155" fmla="*/ 5938061 w 8450041"/>
                <a:gd name="connsiteY155" fmla="*/ 4558369 h 4825533"/>
                <a:gd name="connsiteX156" fmla="*/ 5868078 w 8450041"/>
                <a:gd name="connsiteY156" fmla="*/ 4514723 h 4825533"/>
                <a:gd name="connsiteX157" fmla="*/ 5803362 w 8450041"/>
                <a:gd name="connsiteY157" fmla="*/ 4474840 h 4825533"/>
                <a:gd name="connsiteX158" fmla="*/ 5754449 w 8450041"/>
                <a:gd name="connsiteY158" fmla="*/ 4407867 h 4825533"/>
                <a:gd name="connsiteX159" fmla="*/ 5651354 w 8450041"/>
                <a:gd name="connsiteY159" fmla="*/ 4406362 h 4825533"/>
                <a:gd name="connsiteX160" fmla="*/ 5573093 w 8450041"/>
                <a:gd name="connsiteY160" fmla="*/ 4363469 h 4825533"/>
                <a:gd name="connsiteX161" fmla="*/ 5550518 w 8450041"/>
                <a:gd name="connsiteY161" fmla="*/ 4327348 h 4825533"/>
                <a:gd name="connsiteX162" fmla="*/ 5515150 w 8450041"/>
                <a:gd name="connsiteY162" fmla="*/ 4250592 h 4825533"/>
                <a:gd name="connsiteX163" fmla="*/ 5491822 w 8450041"/>
                <a:gd name="connsiteY163" fmla="*/ 4148251 h 4825533"/>
                <a:gd name="connsiteX164" fmla="*/ 5449682 w 8450041"/>
                <a:gd name="connsiteY164" fmla="*/ 4156529 h 4825533"/>
                <a:gd name="connsiteX165" fmla="*/ 5254029 w 8450041"/>
                <a:gd name="connsiteY165" fmla="*/ 4020324 h 4825533"/>
                <a:gd name="connsiteX166" fmla="*/ 5274346 w 8450041"/>
                <a:gd name="connsiteY166" fmla="*/ 3991728 h 4825533"/>
                <a:gd name="connsiteX167" fmla="*/ 5329280 w 8450041"/>
                <a:gd name="connsiteY167" fmla="*/ 3934537 h 4825533"/>
                <a:gd name="connsiteX168" fmla="*/ 5306704 w 8450041"/>
                <a:gd name="connsiteY168" fmla="*/ 3899922 h 4825533"/>
                <a:gd name="connsiteX169" fmla="*/ 5298426 w 8450041"/>
                <a:gd name="connsiteY169" fmla="*/ 3893150 h 4825533"/>
                <a:gd name="connsiteX170" fmla="*/ 5298426 w 8450041"/>
                <a:gd name="connsiteY170" fmla="*/ 3838216 h 4825533"/>
                <a:gd name="connsiteX171" fmla="*/ 5281871 w 8450041"/>
                <a:gd name="connsiteY171" fmla="*/ 3821661 h 4825533"/>
                <a:gd name="connsiteX172" fmla="*/ 5268326 w 8450041"/>
                <a:gd name="connsiteY172" fmla="*/ 3823918 h 4825533"/>
                <a:gd name="connsiteX173" fmla="*/ 5260801 w 8450041"/>
                <a:gd name="connsiteY173" fmla="*/ 3826176 h 4825533"/>
                <a:gd name="connsiteX174" fmla="*/ 5208125 w 8450041"/>
                <a:gd name="connsiteY174" fmla="*/ 3724587 h 4825533"/>
                <a:gd name="connsiteX175" fmla="*/ 5199848 w 8450041"/>
                <a:gd name="connsiteY175" fmla="*/ 3705022 h 4825533"/>
                <a:gd name="connsiteX176" fmla="*/ 5196838 w 8450041"/>
                <a:gd name="connsiteY176" fmla="*/ 3697497 h 4825533"/>
                <a:gd name="connsiteX177" fmla="*/ 5202106 w 8450041"/>
                <a:gd name="connsiteY177" fmla="*/ 3680941 h 4825533"/>
                <a:gd name="connsiteX178" fmla="*/ 5212640 w 8450041"/>
                <a:gd name="connsiteY178" fmla="*/ 3616226 h 4825533"/>
                <a:gd name="connsiteX179" fmla="*/ 5175015 w 8450041"/>
                <a:gd name="connsiteY179" fmla="*/ 3546995 h 4825533"/>
                <a:gd name="connsiteX180" fmla="*/ 5148677 w 8450041"/>
                <a:gd name="connsiteY180" fmla="*/ 3502596 h 4825533"/>
                <a:gd name="connsiteX181" fmla="*/ 5176520 w 8450041"/>
                <a:gd name="connsiteY181" fmla="*/ 3480774 h 4825533"/>
                <a:gd name="connsiteX182" fmla="*/ 5217156 w 8450041"/>
                <a:gd name="connsiteY182" fmla="*/ 3467228 h 4825533"/>
                <a:gd name="connsiteX183" fmla="*/ 5220918 w 8450041"/>
                <a:gd name="connsiteY183" fmla="*/ 3468734 h 4825533"/>
                <a:gd name="connsiteX184" fmla="*/ 5328527 w 8450041"/>
                <a:gd name="connsiteY184" fmla="*/ 3513131 h 4825533"/>
                <a:gd name="connsiteX185" fmla="*/ 5350350 w 8450041"/>
                <a:gd name="connsiteY185" fmla="*/ 3519904 h 4825533"/>
                <a:gd name="connsiteX186" fmla="*/ 5367658 w 8450041"/>
                <a:gd name="connsiteY186" fmla="*/ 3522914 h 4825533"/>
                <a:gd name="connsiteX187" fmla="*/ 5368410 w 8450041"/>
                <a:gd name="connsiteY187" fmla="*/ 3522914 h 4825533"/>
                <a:gd name="connsiteX188" fmla="*/ 5369915 w 8450041"/>
                <a:gd name="connsiteY188" fmla="*/ 3522914 h 4825533"/>
                <a:gd name="connsiteX189" fmla="*/ 5402273 w 8450041"/>
                <a:gd name="connsiteY189" fmla="*/ 3522914 h 4825533"/>
                <a:gd name="connsiteX190" fmla="*/ 5490317 w 8450041"/>
                <a:gd name="connsiteY190" fmla="*/ 3529687 h 4825533"/>
                <a:gd name="connsiteX191" fmla="*/ 5491069 w 8450041"/>
                <a:gd name="connsiteY191" fmla="*/ 3530439 h 4825533"/>
                <a:gd name="connsiteX192" fmla="*/ 5491069 w 8450041"/>
                <a:gd name="connsiteY192" fmla="*/ 3529687 h 4825533"/>
                <a:gd name="connsiteX193" fmla="*/ 5494832 w 8450041"/>
                <a:gd name="connsiteY193" fmla="*/ 3610958 h 4825533"/>
                <a:gd name="connsiteX194" fmla="*/ 5500099 w 8450041"/>
                <a:gd name="connsiteY194" fmla="*/ 3692981 h 4825533"/>
                <a:gd name="connsiteX195" fmla="*/ 5500099 w 8450041"/>
                <a:gd name="connsiteY195" fmla="*/ 3693734 h 4825533"/>
                <a:gd name="connsiteX196" fmla="*/ 5536973 w 8450041"/>
                <a:gd name="connsiteY196" fmla="*/ 3735122 h 4825533"/>
                <a:gd name="connsiteX197" fmla="*/ 5595669 w 8450041"/>
                <a:gd name="connsiteY197" fmla="*/ 3771242 h 4825533"/>
                <a:gd name="connsiteX198" fmla="*/ 5641572 w 8450041"/>
                <a:gd name="connsiteY198" fmla="*/ 3788550 h 4825533"/>
                <a:gd name="connsiteX199" fmla="*/ 5743161 w 8450041"/>
                <a:gd name="connsiteY199" fmla="*/ 3821661 h 4825533"/>
                <a:gd name="connsiteX200" fmla="*/ 5817659 w 8450041"/>
                <a:gd name="connsiteY200" fmla="*/ 3830691 h 4825533"/>
                <a:gd name="connsiteX201" fmla="*/ 5873345 w 8450041"/>
                <a:gd name="connsiteY201" fmla="*/ 3819404 h 4825533"/>
                <a:gd name="connsiteX202" fmla="*/ 5883128 w 8450041"/>
                <a:gd name="connsiteY202" fmla="*/ 3711041 h 4825533"/>
                <a:gd name="connsiteX203" fmla="*/ 5880118 w 8450041"/>
                <a:gd name="connsiteY203" fmla="*/ 3695991 h 4825533"/>
                <a:gd name="connsiteX204" fmla="*/ 5870335 w 8450041"/>
                <a:gd name="connsiteY204" fmla="*/ 3615473 h 4825533"/>
                <a:gd name="connsiteX205" fmla="*/ 5859047 w 8450041"/>
                <a:gd name="connsiteY205" fmla="*/ 3528934 h 4825533"/>
                <a:gd name="connsiteX206" fmla="*/ 5859047 w 8450041"/>
                <a:gd name="connsiteY206" fmla="*/ 3528182 h 4825533"/>
                <a:gd name="connsiteX207" fmla="*/ 5923763 w 8450041"/>
                <a:gd name="connsiteY207" fmla="*/ 3488299 h 4825533"/>
                <a:gd name="connsiteX208" fmla="*/ 5938061 w 8450041"/>
                <a:gd name="connsiteY208" fmla="*/ 3481526 h 4825533"/>
                <a:gd name="connsiteX209" fmla="*/ 5945586 w 8450041"/>
                <a:gd name="connsiteY209" fmla="*/ 3478516 h 4825533"/>
                <a:gd name="connsiteX210" fmla="*/ 5946339 w 8450041"/>
                <a:gd name="connsiteY210" fmla="*/ 3478516 h 4825533"/>
                <a:gd name="connsiteX211" fmla="*/ 5971924 w 8450041"/>
                <a:gd name="connsiteY211" fmla="*/ 3484536 h 4825533"/>
                <a:gd name="connsiteX212" fmla="*/ 6053195 w 8450041"/>
                <a:gd name="connsiteY212" fmla="*/ 3498834 h 4825533"/>
                <a:gd name="connsiteX213" fmla="*/ 6056205 w 8450041"/>
                <a:gd name="connsiteY213" fmla="*/ 3498834 h 4825533"/>
                <a:gd name="connsiteX214" fmla="*/ 6105871 w 8450041"/>
                <a:gd name="connsiteY214" fmla="*/ 3430355 h 4825533"/>
                <a:gd name="connsiteX215" fmla="*/ 6109633 w 8450041"/>
                <a:gd name="connsiteY215" fmla="*/ 3411543 h 4825533"/>
                <a:gd name="connsiteX216" fmla="*/ 6111138 w 8450041"/>
                <a:gd name="connsiteY216" fmla="*/ 3393482 h 4825533"/>
                <a:gd name="connsiteX217" fmla="*/ 6111138 w 8450041"/>
                <a:gd name="connsiteY217" fmla="*/ 3391977 h 4825533"/>
                <a:gd name="connsiteX218" fmla="*/ 6111891 w 8450041"/>
                <a:gd name="connsiteY218" fmla="*/ 3363382 h 4825533"/>
                <a:gd name="connsiteX219" fmla="*/ 6116406 w 8450041"/>
                <a:gd name="connsiteY219" fmla="*/ 3292646 h 4825533"/>
                <a:gd name="connsiteX220" fmla="*/ 6116406 w 8450041"/>
                <a:gd name="connsiteY220" fmla="*/ 3291893 h 4825533"/>
                <a:gd name="connsiteX221" fmla="*/ 6212727 w 8450041"/>
                <a:gd name="connsiteY221" fmla="*/ 3128598 h 4825533"/>
                <a:gd name="connsiteX222" fmla="*/ 6234550 w 8450041"/>
                <a:gd name="connsiteY222" fmla="*/ 3094735 h 4825533"/>
                <a:gd name="connsiteX223" fmla="*/ 6250353 w 8450041"/>
                <a:gd name="connsiteY223" fmla="*/ 3070655 h 4825533"/>
                <a:gd name="connsiteX224" fmla="*/ 6251106 w 8450041"/>
                <a:gd name="connsiteY224" fmla="*/ 3069903 h 4825533"/>
                <a:gd name="connsiteX225" fmla="*/ 6272928 w 8450041"/>
                <a:gd name="connsiteY225" fmla="*/ 3016474 h 4825533"/>
                <a:gd name="connsiteX226" fmla="*/ 6850105 w 8450041"/>
                <a:gd name="connsiteY226" fmla="*/ 2348244 h 4825533"/>
                <a:gd name="connsiteX227" fmla="*/ 6940406 w 8450041"/>
                <a:gd name="connsiteY227" fmla="*/ 2352007 h 4825533"/>
                <a:gd name="connsiteX228" fmla="*/ 7002112 w 8450041"/>
                <a:gd name="connsiteY228" fmla="*/ 2377592 h 4825533"/>
                <a:gd name="connsiteX229" fmla="*/ 7046510 w 8450041"/>
                <a:gd name="connsiteY229" fmla="*/ 2376840 h 4825533"/>
                <a:gd name="connsiteX230" fmla="*/ 7239905 w 8450041"/>
                <a:gd name="connsiteY230" fmla="*/ 2379850 h 4825533"/>
                <a:gd name="connsiteX231" fmla="*/ 7241410 w 8450041"/>
                <a:gd name="connsiteY231" fmla="*/ 2380602 h 4825533"/>
                <a:gd name="connsiteX232" fmla="*/ 7300859 w 8450041"/>
                <a:gd name="connsiteY232" fmla="*/ 2394147 h 4825533"/>
                <a:gd name="connsiteX233" fmla="*/ 7327197 w 8450041"/>
                <a:gd name="connsiteY233" fmla="*/ 2399415 h 4825533"/>
                <a:gd name="connsiteX234" fmla="*/ 7373100 w 8450041"/>
                <a:gd name="connsiteY234" fmla="*/ 2394147 h 4825533"/>
                <a:gd name="connsiteX235" fmla="*/ 7381377 w 8450041"/>
                <a:gd name="connsiteY235" fmla="*/ 2390385 h 4825533"/>
                <a:gd name="connsiteX236" fmla="*/ 7388150 w 8450041"/>
                <a:gd name="connsiteY236" fmla="*/ 2385870 h 4825533"/>
                <a:gd name="connsiteX237" fmla="*/ 7394923 w 8450041"/>
                <a:gd name="connsiteY237" fmla="*/ 2378345 h 4825533"/>
                <a:gd name="connsiteX238" fmla="*/ 7412231 w 8450041"/>
                <a:gd name="connsiteY238" fmla="*/ 2369314 h 4825533"/>
                <a:gd name="connsiteX239" fmla="*/ 7437816 w 8450041"/>
                <a:gd name="connsiteY239" fmla="*/ 2385117 h 4825533"/>
                <a:gd name="connsiteX240" fmla="*/ 7495759 w 8450041"/>
                <a:gd name="connsiteY240" fmla="*/ 2415217 h 4825533"/>
                <a:gd name="connsiteX241" fmla="*/ 7497264 w 8450041"/>
                <a:gd name="connsiteY241" fmla="*/ 2415217 h 4825533"/>
                <a:gd name="connsiteX242" fmla="*/ 7498017 w 8450041"/>
                <a:gd name="connsiteY242" fmla="*/ 2415217 h 4825533"/>
                <a:gd name="connsiteX243" fmla="*/ 7527364 w 8450041"/>
                <a:gd name="connsiteY243" fmla="*/ 2392642 h 4825533"/>
                <a:gd name="connsiteX244" fmla="*/ 7540158 w 8450041"/>
                <a:gd name="connsiteY244" fmla="*/ 2379097 h 4825533"/>
                <a:gd name="connsiteX245" fmla="*/ 7557465 w 8450041"/>
                <a:gd name="connsiteY245" fmla="*/ 2379850 h 4825533"/>
                <a:gd name="connsiteX246" fmla="*/ 7574773 w 8450041"/>
                <a:gd name="connsiteY246" fmla="*/ 2381355 h 4825533"/>
                <a:gd name="connsiteX247" fmla="*/ 7594338 w 8450041"/>
                <a:gd name="connsiteY247" fmla="*/ 2385870 h 4825533"/>
                <a:gd name="connsiteX248" fmla="*/ 7603368 w 8450041"/>
                <a:gd name="connsiteY248" fmla="*/ 2391890 h 4825533"/>
                <a:gd name="connsiteX249" fmla="*/ 7605626 w 8450041"/>
                <a:gd name="connsiteY249" fmla="*/ 2394900 h 4825533"/>
                <a:gd name="connsiteX250" fmla="*/ 7613151 w 8450041"/>
                <a:gd name="connsiteY250" fmla="*/ 2408445 h 4825533"/>
                <a:gd name="connsiteX251" fmla="*/ 7665074 w 8450041"/>
                <a:gd name="connsiteY251" fmla="*/ 2450586 h 4825533"/>
                <a:gd name="connsiteX252" fmla="*/ 7680125 w 8450041"/>
                <a:gd name="connsiteY252" fmla="*/ 2460368 h 4825533"/>
                <a:gd name="connsiteX253" fmla="*/ 7680877 w 8450041"/>
                <a:gd name="connsiteY253" fmla="*/ 2461121 h 4825533"/>
                <a:gd name="connsiteX254" fmla="*/ 7698937 w 8450041"/>
                <a:gd name="connsiteY254" fmla="*/ 2472409 h 4825533"/>
                <a:gd name="connsiteX255" fmla="*/ 7702700 w 8450041"/>
                <a:gd name="connsiteY255" fmla="*/ 2474666 h 4825533"/>
                <a:gd name="connsiteX256" fmla="*/ 7724523 w 8450041"/>
                <a:gd name="connsiteY256" fmla="*/ 2480686 h 4825533"/>
                <a:gd name="connsiteX257" fmla="*/ 7732048 w 8450041"/>
                <a:gd name="connsiteY257" fmla="*/ 2480686 h 4825533"/>
                <a:gd name="connsiteX258" fmla="*/ 7744088 w 8450041"/>
                <a:gd name="connsiteY258" fmla="*/ 2479934 h 4825533"/>
                <a:gd name="connsiteX259" fmla="*/ 7740325 w 8450041"/>
                <a:gd name="connsiteY259" fmla="*/ 2485953 h 4825533"/>
                <a:gd name="connsiteX260" fmla="*/ 7728285 w 8450041"/>
                <a:gd name="connsiteY260" fmla="*/ 2513796 h 4825533"/>
                <a:gd name="connsiteX261" fmla="*/ 7728285 w 8450041"/>
                <a:gd name="connsiteY261" fmla="*/ 2514549 h 4825533"/>
                <a:gd name="connsiteX262" fmla="*/ 7738820 w 8450041"/>
                <a:gd name="connsiteY262" fmla="*/ 2534867 h 4825533"/>
                <a:gd name="connsiteX263" fmla="*/ 7748603 w 8450041"/>
                <a:gd name="connsiteY263" fmla="*/ 2543144 h 4825533"/>
                <a:gd name="connsiteX264" fmla="*/ 7759891 w 8450041"/>
                <a:gd name="connsiteY264" fmla="*/ 2562710 h 4825533"/>
                <a:gd name="connsiteX265" fmla="*/ 7786981 w 8450041"/>
                <a:gd name="connsiteY265" fmla="*/ 2593563 h 4825533"/>
                <a:gd name="connsiteX266" fmla="*/ 7804288 w 8450041"/>
                <a:gd name="connsiteY266" fmla="*/ 2588295 h 4825533"/>
                <a:gd name="connsiteX267" fmla="*/ 7814071 w 8450041"/>
                <a:gd name="connsiteY267" fmla="*/ 2584532 h 4825533"/>
                <a:gd name="connsiteX268" fmla="*/ 7821597 w 8450041"/>
                <a:gd name="connsiteY268" fmla="*/ 2581522 h 4825533"/>
                <a:gd name="connsiteX269" fmla="*/ 7823854 w 8450041"/>
                <a:gd name="connsiteY269" fmla="*/ 2585285 h 4825533"/>
                <a:gd name="connsiteX270" fmla="*/ 7824607 w 8450041"/>
                <a:gd name="connsiteY270" fmla="*/ 2585285 h 4825533"/>
                <a:gd name="connsiteX271" fmla="*/ 7830626 w 8450041"/>
                <a:gd name="connsiteY271" fmla="*/ 2592058 h 4825533"/>
                <a:gd name="connsiteX272" fmla="*/ 7855460 w 8450041"/>
                <a:gd name="connsiteY272" fmla="*/ 2610870 h 4825533"/>
                <a:gd name="connsiteX273" fmla="*/ 7869758 w 8450041"/>
                <a:gd name="connsiteY273" fmla="*/ 2620653 h 4825533"/>
                <a:gd name="connsiteX274" fmla="*/ 7882550 w 8450041"/>
                <a:gd name="connsiteY274" fmla="*/ 2630436 h 4825533"/>
                <a:gd name="connsiteX275" fmla="*/ 7899104 w 8450041"/>
                <a:gd name="connsiteY275" fmla="*/ 2634198 h 4825533"/>
                <a:gd name="connsiteX276" fmla="*/ 7911898 w 8450041"/>
                <a:gd name="connsiteY276" fmla="*/ 2637961 h 4825533"/>
                <a:gd name="connsiteX277" fmla="*/ 7920928 w 8450041"/>
                <a:gd name="connsiteY277" fmla="*/ 2644733 h 4825533"/>
                <a:gd name="connsiteX278" fmla="*/ 7916412 w 8450041"/>
                <a:gd name="connsiteY278" fmla="*/ 2646238 h 4825533"/>
                <a:gd name="connsiteX279" fmla="*/ 7902868 w 8450041"/>
                <a:gd name="connsiteY279" fmla="*/ 2665804 h 4825533"/>
                <a:gd name="connsiteX280" fmla="*/ 7903620 w 8450041"/>
                <a:gd name="connsiteY280" fmla="*/ 2732025 h 4825533"/>
                <a:gd name="connsiteX281" fmla="*/ 7829874 w 8450041"/>
                <a:gd name="connsiteY281" fmla="*/ 2738045 h 4825533"/>
                <a:gd name="connsiteX282" fmla="*/ 7610894 w 8450041"/>
                <a:gd name="connsiteY282" fmla="*/ 2888547 h 4825533"/>
                <a:gd name="connsiteX283" fmla="*/ 7606378 w 8450041"/>
                <a:gd name="connsiteY283" fmla="*/ 2917894 h 4825533"/>
                <a:gd name="connsiteX284" fmla="*/ 7403200 w 8450041"/>
                <a:gd name="connsiteY284" fmla="*/ 3020236 h 4825533"/>
                <a:gd name="connsiteX285" fmla="*/ 7302364 w 8450041"/>
                <a:gd name="connsiteY285" fmla="*/ 3204601 h 4825533"/>
                <a:gd name="connsiteX286" fmla="*/ 7324186 w 8450041"/>
                <a:gd name="connsiteY286" fmla="*/ 3314468 h 4825533"/>
                <a:gd name="connsiteX287" fmla="*/ 7232380 w 8450041"/>
                <a:gd name="connsiteY287" fmla="*/ 3540221 h 4825533"/>
                <a:gd name="connsiteX288" fmla="*/ 7008885 w 8450041"/>
                <a:gd name="connsiteY288" fmla="*/ 3461208 h 4825533"/>
                <a:gd name="connsiteX289" fmla="*/ 6930624 w 8450041"/>
                <a:gd name="connsiteY289" fmla="*/ 3406274 h 4825533"/>
                <a:gd name="connsiteX290" fmla="*/ 6880958 w 8450041"/>
                <a:gd name="connsiteY290" fmla="*/ 3369401 h 4825533"/>
                <a:gd name="connsiteX291" fmla="*/ 6865908 w 8450041"/>
                <a:gd name="connsiteY291" fmla="*/ 3363381 h 4825533"/>
                <a:gd name="connsiteX292" fmla="*/ 6845590 w 8450041"/>
                <a:gd name="connsiteY292" fmla="*/ 3355103 h 4825533"/>
                <a:gd name="connsiteX293" fmla="*/ 6746258 w 8450041"/>
                <a:gd name="connsiteY293" fmla="*/ 3304685 h 4825533"/>
                <a:gd name="connsiteX294" fmla="*/ 6745506 w 8450041"/>
                <a:gd name="connsiteY294" fmla="*/ 3304685 h 4825533"/>
                <a:gd name="connsiteX295" fmla="*/ 6649185 w 8450041"/>
                <a:gd name="connsiteY295" fmla="*/ 3231692 h 4825533"/>
                <a:gd name="connsiteX296" fmla="*/ 6627361 w 8450041"/>
                <a:gd name="connsiteY296" fmla="*/ 3214383 h 4825533"/>
                <a:gd name="connsiteX297" fmla="*/ 6604786 w 8450041"/>
                <a:gd name="connsiteY297" fmla="*/ 3191808 h 4825533"/>
                <a:gd name="connsiteX298" fmla="*/ 6488147 w 8450041"/>
                <a:gd name="connsiteY298" fmla="*/ 3084199 h 4825533"/>
                <a:gd name="connsiteX299" fmla="*/ 6486642 w 8450041"/>
                <a:gd name="connsiteY299" fmla="*/ 3083447 h 4825533"/>
                <a:gd name="connsiteX300" fmla="*/ 6485889 w 8450041"/>
                <a:gd name="connsiteY300" fmla="*/ 3082694 h 4825533"/>
                <a:gd name="connsiteX301" fmla="*/ 6269166 w 8450041"/>
                <a:gd name="connsiteY301" fmla="*/ 2999918 h 4825533"/>
                <a:gd name="connsiteX302" fmla="*/ 6276691 w 8450041"/>
                <a:gd name="connsiteY302" fmla="*/ 2991641 h 4825533"/>
                <a:gd name="connsiteX303" fmla="*/ 6276691 w 8450041"/>
                <a:gd name="connsiteY303" fmla="*/ 2990888 h 4825533"/>
                <a:gd name="connsiteX304" fmla="*/ 6325605 w 8450041"/>
                <a:gd name="connsiteY304" fmla="*/ 2936707 h 4825533"/>
                <a:gd name="connsiteX305" fmla="*/ 6360220 w 8450041"/>
                <a:gd name="connsiteY305" fmla="*/ 2896072 h 4825533"/>
                <a:gd name="connsiteX306" fmla="*/ 6360220 w 8450041"/>
                <a:gd name="connsiteY306" fmla="*/ 2895319 h 4825533"/>
                <a:gd name="connsiteX307" fmla="*/ 6362478 w 8450041"/>
                <a:gd name="connsiteY307" fmla="*/ 2885537 h 4825533"/>
                <a:gd name="connsiteX308" fmla="*/ 6364736 w 8450041"/>
                <a:gd name="connsiteY308" fmla="*/ 2871992 h 4825533"/>
                <a:gd name="connsiteX309" fmla="*/ 6372261 w 8450041"/>
                <a:gd name="connsiteY309" fmla="*/ 2784700 h 4825533"/>
                <a:gd name="connsiteX310" fmla="*/ 6378281 w 8450041"/>
                <a:gd name="connsiteY310" fmla="*/ 2762125 h 4825533"/>
                <a:gd name="connsiteX311" fmla="*/ 6373766 w 8450041"/>
                <a:gd name="connsiteY311" fmla="*/ 2719984 h 4825533"/>
                <a:gd name="connsiteX312" fmla="*/ 6373013 w 8450041"/>
                <a:gd name="connsiteY312" fmla="*/ 2719984 h 4825533"/>
                <a:gd name="connsiteX313" fmla="*/ 6373013 w 8450041"/>
                <a:gd name="connsiteY313" fmla="*/ 2719231 h 4825533"/>
                <a:gd name="connsiteX314" fmla="*/ 6357962 w 8450041"/>
                <a:gd name="connsiteY314" fmla="*/ 2704934 h 4825533"/>
                <a:gd name="connsiteX315" fmla="*/ 6348180 w 8450041"/>
                <a:gd name="connsiteY315" fmla="*/ 2695904 h 4825533"/>
                <a:gd name="connsiteX316" fmla="*/ 6356458 w 8450041"/>
                <a:gd name="connsiteY316" fmla="*/ 2692141 h 4825533"/>
                <a:gd name="connsiteX317" fmla="*/ 6413649 w 8450041"/>
                <a:gd name="connsiteY317" fmla="*/ 2668062 h 4825533"/>
                <a:gd name="connsiteX318" fmla="*/ 6473850 w 8450041"/>
                <a:gd name="connsiteY318" fmla="*/ 2655268 h 4825533"/>
                <a:gd name="connsiteX319" fmla="*/ 6528030 w 8450041"/>
                <a:gd name="connsiteY319" fmla="*/ 2674081 h 4825533"/>
                <a:gd name="connsiteX320" fmla="*/ 6555873 w 8450041"/>
                <a:gd name="connsiteY320" fmla="*/ 2689131 h 4825533"/>
                <a:gd name="connsiteX321" fmla="*/ 6575438 w 8450041"/>
                <a:gd name="connsiteY321" fmla="*/ 2699666 h 4825533"/>
                <a:gd name="connsiteX322" fmla="*/ 6634886 w 8450041"/>
                <a:gd name="connsiteY322" fmla="*/ 2704934 h 4825533"/>
                <a:gd name="connsiteX323" fmla="*/ 6652947 w 8450041"/>
                <a:gd name="connsiteY323" fmla="*/ 2699666 h 4825533"/>
                <a:gd name="connsiteX324" fmla="*/ 6686057 w 8450041"/>
                <a:gd name="connsiteY324" fmla="*/ 2662041 h 4825533"/>
                <a:gd name="connsiteX325" fmla="*/ 6690572 w 8450041"/>
                <a:gd name="connsiteY325" fmla="*/ 2643228 h 4825533"/>
                <a:gd name="connsiteX326" fmla="*/ 6719921 w 8450041"/>
                <a:gd name="connsiteY326" fmla="*/ 2579264 h 4825533"/>
                <a:gd name="connsiteX327" fmla="*/ 6720673 w 8450041"/>
                <a:gd name="connsiteY327" fmla="*/ 2578512 h 4825533"/>
                <a:gd name="connsiteX328" fmla="*/ 6770338 w 8450041"/>
                <a:gd name="connsiteY328" fmla="*/ 2531857 h 4825533"/>
                <a:gd name="connsiteX329" fmla="*/ 6765071 w 8450041"/>
                <a:gd name="connsiteY329" fmla="*/ 2511539 h 4825533"/>
                <a:gd name="connsiteX330" fmla="*/ 6756793 w 8450041"/>
                <a:gd name="connsiteY330" fmla="*/ 2507776 h 4825533"/>
                <a:gd name="connsiteX331" fmla="*/ 6725941 w 8450041"/>
                <a:gd name="connsiteY331" fmla="*/ 2473913 h 4825533"/>
                <a:gd name="connsiteX332" fmla="*/ 6726693 w 8450041"/>
                <a:gd name="connsiteY332" fmla="*/ 2389633 h 4825533"/>
                <a:gd name="connsiteX333" fmla="*/ 6746258 w 8450041"/>
                <a:gd name="connsiteY333" fmla="*/ 2392642 h 4825533"/>
                <a:gd name="connsiteX334" fmla="*/ 6750773 w 8450041"/>
                <a:gd name="connsiteY334" fmla="*/ 2391890 h 4825533"/>
                <a:gd name="connsiteX335" fmla="*/ 6759051 w 8450041"/>
                <a:gd name="connsiteY335" fmla="*/ 2389633 h 4825533"/>
                <a:gd name="connsiteX336" fmla="*/ 6761308 w 8450041"/>
                <a:gd name="connsiteY336" fmla="*/ 2388127 h 4825533"/>
                <a:gd name="connsiteX337" fmla="*/ 6767328 w 8450041"/>
                <a:gd name="connsiteY337" fmla="*/ 2379850 h 4825533"/>
                <a:gd name="connsiteX338" fmla="*/ 6775606 w 8450041"/>
                <a:gd name="connsiteY338" fmla="*/ 2365551 h 4825533"/>
                <a:gd name="connsiteX339" fmla="*/ 6849352 w 8450041"/>
                <a:gd name="connsiteY339" fmla="*/ 2348996 h 4825533"/>
                <a:gd name="connsiteX340" fmla="*/ 5503864 w 8450041"/>
                <a:gd name="connsiteY340" fmla="*/ 1865132 h 4825533"/>
                <a:gd name="connsiteX341" fmla="*/ 5533965 w 8450041"/>
                <a:gd name="connsiteY341" fmla="*/ 1876420 h 4825533"/>
                <a:gd name="connsiteX342" fmla="*/ 5554282 w 8450041"/>
                <a:gd name="connsiteY342" fmla="*/ 1883192 h 4825533"/>
                <a:gd name="connsiteX343" fmla="*/ 5573847 w 8450041"/>
                <a:gd name="connsiteY343" fmla="*/ 1891470 h 4825533"/>
                <a:gd name="connsiteX344" fmla="*/ 5582878 w 8450041"/>
                <a:gd name="connsiteY344" fmla="*/ 1891470 h 4825533"/>
                <a:gd name="connsiteX345" fmla="*/ 5616741 w 8450041"/>
                <a:gd name="connsiteY345" fmla="*/ 1890717 h 4825533"/>
                <a:gd name="connsiteX346" fmla="*/ 5628781 w 8450041"/>
                <a:gd name="connsiteY346" fmla="*/ 1927590 h 4825533"/>
                <a:gd name="connsiteX347" fmla="*/ 5632543 w 8450041"/>
                <a:gd name="connsiteY347" fmla="*/ 1943393 h 4825533"/>
                <a:gd name="connsiteX348" fmla="*/ 5632543 w 8450041"/>
                <a:gd name="connsiteY348" fmla="*/ 1944146 h 4825533"/>
                <a:gd name="connsiteX349" fmla="*/ 5633296 w 8450041"/>
                <a:gd name="connsiteY349" fmla="*/ 1944898 h 4825533"/>
                <a:gd name="connsiteX350" fmla="*/ 5668664 w 8450041"/>
                <a:gd name="connsiteY350" fmla="*/ 1973494 h 4825533"/>
                <a:gd name="connsiteX351" fmla="*/ 5679952 w 8450041"/>
                <a:gd name="connsiteY351" fmla="*/ 1979514 h 4825533"/>
                <a:gd name="connsiteX352" fmla="*/ 5691239 w 8450041"/>
                <a:gd name="connsiteY352" fmla="*/ 1984781 h 4825533"/>
                <a:gd name="connsiteX353" fmla="*/ 5691239 w 8450041"/>
                <a:gd name="connsiteY353" fmla="*/ 1985534 h 4825533"/>
                <a:gd name="connsiteX354" fmla="*/ 5716824 w 8450041"/>
                <a:gd name="connsiteY354" fmla="*/ 1996822 h 4825533"/>
                <a:gd name="connsiteX355" fmla="*/ 5728865 w 8450041"/>
                <a:gd name="connsiteY355" fmla="*/ 2003594 h 4825533"/>
                <a:gd name="connsiteX356" fmla="*/ 5742410 w 8450041"/>
                <a:gd name="connsiteY356" fmla="*/ 2025417 h 4825533"/>
                <a:gd name="connsiteX357" fmla="*/ 5742410 w 8450041"/>
                <a:gd name="connsiteY357" fmla="*/ 2026169 h 4825533"/>
                <a:gd name="connsiteX358" fmla="*/ 5758965 w 8450041"/>
                <a:gd name="connsiteY358" fmla="*/ 2047240 h 4825533"/>
                <a:gd name="connsiteX359" fmla="*/ 5764233 w 8450041"/>
                <a:gd name="connsiteY359" fmla="*/ 2050250 h 4825533"/>
                <a:gd name="connsiteX360" fmla="*/ 5780788 w 8450041"/>
                <a:gd name="connsiteY360" fmla="*/ 2057023 h 4825533"/>
                <a:gd name="connsiteX361" fmla="*/ 5783798 w 8450041"/>
                <a:gd name="connsiteY361" fmla="*/ 2058528 h 4825533"/>
                <a:gd name="connsiteX362" fmla="*/ 5784550 w 8450041"/>
                <a:gd name="connsiteY362" fmla="*/ 2058528 h 4825533"/>
                <a:gd name="connsiteX363" fmla="*/ 5801859 w 8450041"/>
                <a:gd name="connsiteY363" fmla="*/ 2061538 h 4825533"/>
                <a:gd name="connsiteX364" fmla="*/ 5802611 w 8450041"/>
                <a:gd name="connsiteY364" fmla="*/ 2061538 h 4825533"/>
                <a:gd name="connsiteX365" fmla="*/ 5835721 w 8450041"/>
                <a:gd name="connsiteY365" fmla="*/ 2051003 h 4825533"/>
                <a:gd name="connsiteX366" fmla="*/ 5839484 w 8450041"/>
                <a:gd name="connsiteY366" fmla="*/ 2049498 h 4825533"/>
                <a:gd name="connsiteX367" fmla="*/ 5865822 w 8450041"/>
                <a:gd name="connsiteY367" fmla="*/ 2055517 h 4825533"/>
                <a:gd name="connsiteX368" fmla="*/ 5868832 w 8450041"/>
                <a:gd name="connsiteY368" fmla="*/ 2093142 h 4825533"/>
                <a:gd name="connsiteX369" fmla="*/ 5861306 w 8450041"/>
                <a:gd name="connsiteY369" fmla="*/ 2099915 h 4825533"/>
                <a:gd name="connsiteX370" fmla="*/ 5853029 w 8450041"/>
                <a:gd name="connsiteY370" fmla="*/ 2128511 h 4825533"/>
                <a:gd name="connsiteX371" fmla="*/ 5870337 w 8450041"/>
                <a:gd name="connsiteY371" fmla="*/ 2148829 h 4825533"/>
                <a:gd name="connsiteX372" fmla="*/ 5881625 w 8450041"/>
                <a:gd name="connsiteY372" fmla="*/ 2154849 h 4825533"/>
                <a:gd name="connsiteX373" fmla="*/ 5908715 w 8450041"/>
                <a:gd name="connsiteY373" fmla="*/ 2160116 h 4825533"/>
                <a:gd name="connsiteX374" fmla="*/ 5915487 w 8450041"/>
                <a:gd name="connsiteY374" fmla="*/ 2160116 h 4825533"/>
                <a:gd name="connsiteX375" fmla="*/ 5907210 w 8450041"/>
                <a:gd name="connsiteY375" fmla="*/ 2168394 h 4825533"/>
                <a:gd name="connsiteX376" fmla="*/ 5891407 w 8450041"/>
                <a:gd name="connsiteY376" fmla="*/ 2190217 h 4825533"/>
                <a:gd name="connsiteX377" fmla="*/ 5880872 w 8450041"/>
                <a:gd name="connsiteY377" fmla="*/ 2219565 h 4825533"/>
                <a:gd name="connsiteX378" fmla="*/ 5880872 w 8450041"/>
                <a:gd name="connsiteY378" fmla="*/ 2220317 h 4825533"/>
                <a:gd name="connsiteX379" fmla="*/ 5880872 w 8450041"/>
                <a:gd name="connsiteY379" fmla="*/ 2253428 h 4825533"/>
                <a:gd name="connsiteX380" fmla="*/ 5880120 w 8450041"/>
                <a:gd name="connsiteY380" fmla="*/ 2279013 h 4825533"/>
                <a:gd name="connsiteX381" fmla="*/ 5893665 w 8450041"/>
                <a:gd name="connsiteY381" fmla="*/ 2295568 h 4825533"/>
                <a:gd name="connsiteX382" fmla="*/ 5898932 w 8450041"/>
                <a:gd name="connsiteY382" fmla="*/ 2299331 h 4825533"/>
                <a:gd name="connsiteX383" fmla="*/ 5895922 w 8450041"/>
                <a:gd name="connsiteY383" fmla="*/ 2303846 h 4825533"/>
                <a:gd name="connsiteX384" fmla="*/ 5892160 w 8450041"/>
                <a:gd name="connsiteY384" fmla="*/ 2308361 h 4825533"/>
                <a:gd name="connsiteX385" fmla="*/ 5873347 w 8450041"/>
                <a:gd name="connsiteY385" fmla="*/ 2327927 h 4825533"/>
                <a:gd name="connsiteX386" fmla="*/ 5868832 w 8450041"/>
                <a:gd name="connsiteY386" fmla="*/ 2349749 h 4825533"/>
                <a:gd name="connsiteX387" fmla="*/ 5868079 w 8450041"/>
                <a:gd name="connsiteY387" fmla="*/ 2361789 h 4825533"/>
                <a:gd name="connsiteX388" fmla="*/ 5854534 w 8450041"/>
                <a:gd name="connsiteY388" fmla="*/ 2365552 h 4825533"/>
                <a:gd name="connsiteX389" fmla="*/ 5825186 w 8450041"/>
                <a:gd name="connsiteY389" fmla="*/ 2376087 h 4825533"/>
                <a:gd name="connsiteX390" fmla="*/ 5806374 w 8450041"/>
                <a:gd name="connsiteY390" fmla="*/ 2383612 h 4825533"/>
                <a:gd name="connsiteX391" fmla="*/ 5779283 w 8450041"/>
                <a:gd name="connsiteY391" fmla="*/ 2400168 h 4825533"/>
                <a:gd name="connsiteX392" fmla="*/ 5771005 w 8450041"/>
                <a:gd name="connsiteY392" fmla="*/ 2411455 h 4825533"/>
                <a:gd name="connsiteX393" fmla="*/ 5762728 w 8450041"/>
                <a:gd name="connsiteY393" fmla="*/ 2427258 h 4825533"/>
                <a:gd name="connsiteX394" fmla="*/ 5722844 w 8450041"/>
                <a:gd name="connsiteY394" fmla="*/ 2541639 h 4825533"/>
                <a:gd name="connsiteX395" fmla="*/ 5714567 w 8450041"/>
                <a:gd name="connsiteY395" fmla="*/ 2589048 h 4825533"/>
                <a:gd name="connsiteX396" fmla="*/ 5711557 w 8450041"/>
                <a:gd name="connsiteY396" fmla="*/ 2601088 h 4825533"/>
                <a:gd name="connsiteX397" fmla="*/ 5698012 w 8450041"/>
                <a:gd name="connsiteY397" fmla="*/ 2613128 h 4825533"/>
                <a:gd name="connsiteX398" fmla="*/ 5672427 w 8450041"/>
                <a:gd name="connsiteY398" fmla="*/ 2637961 h 4825533"/>
                <a:gd name="connsiteX399" fmla="*/ 5657376 w 8450041"/>
                <a:gd name="connsiteY399" fmla="*/ 2666557 h 4825533"/>
                <a:gd name="connsiteX400" fmla="*/ 5658882 w 8450041"/>
                <a:gd name="connsiteY400" fmla="*/ 2695151 h 4825533"/>
                <a:gd name="connsiteX401" fmla="*/ 5667912 w 8450041"/>
                <a:gd name="connsiteY401" fmla="*/ 2701924 h 4825533"/>
                <a:gd name="connsiteX402" fmla="*/ 5685219 w 8450041"/>
                <a:gd name="connsiteY402" fmla="*/ 2716974 h 4825533"/>
                <a:gd name="connsiteX403" fmla="*/ 5685219 w 8450041"/>
                <a:gd name="connsiteY403" fmla="*/ 2717726 h 4825533"/>
                <a:gd name="connsiteX404" fmla="*/ 5697259 w 8450041"/>
                <a:gd name="connsiteY404" fmla="*/ 2728262 h 4825533"/>
                <a:gd name="connsiteX405" fmla="*/ 5721340 w 8450041"/>
                <a:gd name="connsiteY405" fmla="*/ 2747075 h 4825533"/>
                <a:gd name="connsiteX406" fmla="*/ 5868832 w 8450041"/>
                <a:gd name="connsiteY406" fmla="*/ 2856941 h 4825533"/>
                <a:gd name="connsiteX407" fmla="*/ 5886892 w 8450041"/>
                <a:gd name="connsiteY407" fmla="*/ 2869734 h 4825533"/>
                <a:gd name="connsiteX408" fmla="*/ 5918497 w 8450041"/>
                <a:gd name="connsiteY408" fmla="*/ 2890804 h 4825533"/>
                <a:gd name="connsiteX409" fmla="*/ 6085555 w 8450041"/>
                <a:gd name="connsiteY409" fmla="*/ 2999918 h 4825533"/>
                <a:gd name="connsiteX410" fmla="*/ 6133715 w 8450041"/>
                <a:gd name="connsiteY410" fmla="*/ 2963798 h 4825533"/>
                <a:gd name="connsiteX411" fmla="*/ 6154034 w 8450041"/>
                <a:gd name="connsiteY411" fmla="*/ 2939718 h 4825533"/>
                <a:gd name="connsiteX412" fmla="*/ 6154034 w 8450041"/>
                <a:gd name="connsiteY412" fmla="*/ 2938965 h 4825533"/>
                <a:gd name="connsiteX413" fmla="*/ 6159301 w 8450041"/>
                <a:gd name="connsiteY413" fmla="*/ 2934450 h 4825533"/>
                <a:gd name="connsiteX414" fmla="*/ 6190154 w 8450041"/>
                <a:gd name="connsiteY414" fmla="*/ 2911122 h 4825533"/>
                <a:gd name="connsiteX415" fmla="*/ 6206709 w 8450041"/>
                <a:gd name="connsiteY415" fmla="*/ 2901340 h 4825533"/>
                <a:gd name="connsiteX416" fmla="*/ 6220255 w 8450041"/>
                <a:gd name="connsiteY416" fmla="*/ 2931440 h 4825533"/>
                <a:gd name="connsiteX417" fmla="*/ 6233800 w 8450041"/>
                <a:gd name="connsiteY417" fmla="*/ 2969818 h 4825533"/>
                <a:gd name="connsiteX418" fmla="*/ 6233800 w 8450041"/>
                <a:gd name="connsiteY418" fmla="*/ 2970571 h 4825533"/>
                <a:gd name="connsiteX419" fmla="*/ 6236810 w 8450041"/>
                <a:gd name="connsiteY419" fmla="*/ 2990888 h 4825533"/>
                <a:gd name="connsiteX420" fmla="*/ 6242830 w 8450041"/>
                <a:gd name="connsiteY420" fmla="*/ 3012711 h 4825533"/>
                <a:gd name="connsiteX421" fmla="*/ 6251107 w 8450041"/>
                <a:gd name="connsiteY421" fmla="*/ 3014217 h 4825533"/>
                <a:gd name="connsiteX422" fmla="*/ 6251860 w 8450041"/>
                <a:gd name="connsiteY422" fmla="*/ 3014217 h 4825533"/>
                <a:gd name="connsiteX423" fmla="*/ 6231542 w 8450041"/>
                <a:gd name="connsiteY423" fmla="*/ 3066139 h 4825533"/>
                <a:gd name="connsiteX424" fmla="*/ 6230790 w 8450041"/>
                <a:gd name="connsiteY424" fmla="*/ 3066892 h 4825533"/>
                <a:gd name="connsiteX425" fmla="*/ 6214987 w 8450041"/>
                <a:gd name="connsiteY425" fmla="*/ 3090972 h 4825533"/>
                <a:gd name="connsiteX426" fmla="*/ 6193164 w 8450041"/>
                <a:gd name="connsiteY426" fmla="*/ 3124835 h 4825533"/>
                <a:gd name="connsiteX427" fmla="*/ 6094585 w 8450041"/>
                <a:gd name="connsiteY427" fmla="*/ 3293397 h 4825533"/>
                <a:gd name="connsiteX428" fmla="*/ 6094585 w 8450041"/>
                <a:gd name="connsiteY428" fmla="*/ 3294150 h 4825533"/>
                <a:gd name="connsiteX429" fmla="*/ 6089318 w 8450041"/>
                <a:gd name="connsiteY429" fmla="*/ 3368649 h 4825533"/>
                <a:gd name="connsiteX430" fmla="*/ 6088565 w 8450041"/>
                <a:gd name="connsiteY430" fmla="*/ 3396492 h 4825533"/>
                <a:gd name="connsiteX431" fmla="*/ 6088565 w 8450041"/>
                <a:gd name="connsiteY431" fmla="*/ 3397997 h 4825533"/>
                <a:gd name="connsiteX432" fmla="*/ 6087060 w 8450041"/>
                <a:gd name="connsiteY432" fmla="*/ 3414552 h 4825533"/>
                <a:gd name="connsiteX433" fmla="*/ 6084050 w 8450041"/>
                <a:gd name="connsiteY433" fmla="*/ 3431107 h 4825533"/>
                <a:gd name="connsiteX434" fmla="*/ 6047929 w 8450041"/>
                <a:gd name="connsiteY434" fmla="*/ 3486793 h 4825533"/>
                <a:gd name="connsiteX435" fmla="*/ 6045672 w 8450041"/>
                <a:gd name="connsiteY435" fmla="*/ 3487545 h 4825533"/>
                <a:gd name="connsiteX436" fmla="*/ 5969668 w 8450041"/>
                <a:gd name="connsiteY436" fmla="*/ 3473248 h 4825533"/>
                <a:gd name="connsiteX437" fmla="*/ 5938816 w 8450041"/>
                <a:gd name="connsiteY437" fmla="*/ 3466475 h 4825533"/>
                <a:gd name="connsiteX438" fmla="*/ 5938063 w 8450041"/>
                <a:gd name="connsiteY438" fmla="*/ 3466475 h 4825533"/>
                <a:gd name="connsiteX439" fmla="*/ 5937310 w 8450041"/>
                <a:gd name="connsiteY439" fmla="*/ 3466475 h 4825533"/>
                <a:gd name="connsiteX440" fmla="*/ 5937310 w 8450041"/>
                <a:gd name="connsiteY440" fmla="*/ 3467228 h 4825533"/>
                <a:gd name="connsiteX441" fmla="*/ 5926022 w 8450041"/>
                <a:gd name="connsiteY441" fmla="*/ 3470990 h 4825533"/>
                <a:gd name="connsiteX442" fmla="*/ 5910220 w 8450041"/>
                <a:gd name="connsiteY442" fmla="*/ 3477762 h 4825533"/>
                <a:gd name="connsiteX443" fmla="*/ 5836474 w 8450041"/>
                <a:gd name="connsiteY443" fmla="*/ 3532696 h 4825533"/>
                <a:gd name="connsiteX444" fmla="*/ 5836474 w 8450041"/>
                <a:gd name="connsiteY444" fmla="*/ 3533449 h 4825533"/>
                <a:gd name="connsiteX445" fmla="*/ 5847761 w 8450041"/>
                <a:gd name="connsiteY445" fmla="*/ 3621492 h 4825533"/>
                <a:gd name="connsiteX446" fmla="*/ 5858296 w 8450041"/>
                <a:gd name="connsiteY446" fmla="*/ 3699753 h 4825533"/>
                <a:gd name="connsiteX447" fmla="*/ 5861306 w 8450041"/>
                <a:gd name="connsiteY447" fmla="*/ 3718566 h 4825533"/>
                <a:gd name="connsiteX448" fmla="*/ 5861306 w 8450041"/>
                <a:gd name="connsiteY448" fmla="*/ 3808115 h 4825533"/>
                <a:gd name="connsiteX449" fmla="*/ 5812394 w 8450041"/>
                <a:gd name="connsiteY449" fmla="*/ 3817898 h 4825533"/>
                <a:gd name="connsiteX450" fmla="*/ 5740905 w 8450041"/>
                <a:gd name="connsiteY450" fmla="*/ 3809620 h 4825533"/>
                <a:gd name="connsiteX451" fmla="*/ 5642326 w 8450041"/>
                <a:gd name="connsiteY451" fmla="*/ 3777262 h 4825533"/>
                <a:gd name="connsiteX452" fmla="*/ 5594918 w 8450041"/>
                <a:gd name="connsiteY452" fmla="*/ 3759954 h 4825533"/>
                <a:gd name="connsiteX453" fmla="*/ 5542242 w 8450041"/>
                <a:gd name="connsiteY453" fmla="*/ 3727597 h 4825533"/>
                <a:gd name="connsiteX454" fmla="*/ 5506874 w 8450041"/>
                <a:gd name="connsiteY454" fmla="*/ 3687713 h 4825533"/>
                <a:gd name="connsiteX455" fmla="*/ 5505369 w 8450041"/>
                <a:gd name="connsiteY455" fmla="*/ 3616225 h 4825533"/>
                <a:gd name="connsiteX456" fmla="*/ 5493329 w 8450041"/>
                <a:gd name="connsiteY456" fmla="*/ 3519904 h 4825533"/>
                <a:gd name="connsiteX457" fmla="*/ 5491824 w 8450041"/>
                <a:gd name="connsiteY457" fmla="*/ 3519151 h 4825533"/>
                <a:gd name="connsiteX458" fmla="*/ 5396255 w 8450041"/>
                <a:gd name="connsiteY458" fmla="*/ 3510121 h 4825533"/>
                <a:gd name="connsiteX459" fmla="*/ 5364649 w 8450041"/>
                <a:gd name="connsiteY459" fmla="*/ 3510121 h 4825533"/>
                <a:gd name="connsiteX460" fmla="*/ 5363144 w 8450041"/>
                <a:gd name="connsiteY460" fmla="*/ 3510121 h 4825533"/>
                <a:gd name="connsiteX461" fmla="*/ 5348094 w 8450041"/>
                <a:gd name="connsiteY461" fmla="*/ 3507111 h 4825533"/>
                <a:gd name="connsiteX462" fmla="*/ 5327024 w 8450041"/>
                <a:gd name="connsiteY462" fmla="*/ 3501090 h 4825533"/>
                <a:gd name="connsiteX463" fmla="*/ 5221672 w 8450041"/>
                <a:gd name="connsiteY463" fmla="*/ 3458198 h 4825533"/>
                <a:gd name="connsiteX464" fmla="*/ 5212642 w 8450041"/>
                <a:gd name="connsiteY464" fmla="*/ 3455187 h 4825533"/>
                <a:gd name="connsiteX465" fmla="*/ 5161471 w 8450041"/>
                <a:gd name="connsiteY465" fmla="*/ 3470990 h 4825533"/>
                <a:gd name="connsiteX466" fmla="*/ 5126856 w 8450041"/>
                <a:gd name="connsiteY466" fmla="*/ 3500338 h 4825533"/>
                <a:gd name="connsiteX467" fmla="*/ 5125351 w 8450041"/>
                <a:gd name="connsiteY467" fmla="*/ 3504853 h 4825533"/>
                <a:gd name="connsiteX468" fmla="*/ 5125351 w 8450041"/>
                <a:gd name="connsiteY468" fmla="*/ 3505606 h 4825533"/>
                <a:gd name="connsiteX469" fmla="*/ 5124599 w 8450041"/>
                <a:gd name="connsiteY469" fmla="*/ 3506358 h 4825533"/>
                <a:gd name="connsiteX470" fmla="*/ 5124599 w 8450041"/>
                <a:gd name="connsiteY470" fmla="*/ 3507111 h 4825533"/>
                <a:gd name="connsiteX471" fmla="*/ 5153946 w 8450041"/>
                <a:gd name="connsiteY471" fmla="*/ 3561291 h 4825533"/>
                <a:gd name="connsiteX472" fmla="*/ 5190067 w 8450041"/>
                <a:gd name="connsiteY472" fmla="*/ 3626760 h 4825533"/>
                <a:gd name="connsiteX473" fmla="*/ 5190067 w 8450041"/>
                <a:gd name="connsiteY473" fmla="*/ 3627512 h 4825533"/>
                <a:gd name="connsiteX474" fmla="*/ 5179532 w 8450041"/>
                <a:gd name="connsiteY474" fmla="*/ 3681693 h 4825533"/>
                <a:gd name="connsiteX475" fmla="*/ 5173512 w 8450041"/>
                <a:gd name="connsiteY475" fmla="*/ 3704268 h 4825533"/>
                <a:gd name="connsiteX476" fmla="*/ 5177274 w 8450041"/>
                <a:gd name="connsiteY476" fmla="*/ 3717814 h 4825533"/>
                <a:gd name="connsiteX477" fmla="*/ 5185552 w 8450041"/>
                <a:gd name="connsiteY477" fmla="*/ 3737379 h 4825533"/>
                <a:gd name="connsiteX478" fmla="*/ 5242743 w 8450041"/>
                <a:gd name="connsiteY478" fmla="*/ 3844987 h 4825533"/>
                <a:gd name="connsiteX479" fmla="*/ 5264566 w 8450041"/>
                <a:gd name="connsiteY479" fmla="*/ 3846493 h 4825533"/>
                <a:gd name="connsiteX480" fmla="*/ 5264566 w 8450041"/>
                <a:gd name="connsiteY480" fmla="*/ 3845740 h 4825533"/>
                <a:gd name="connsiteX481" fmla="*/ 5274348 w 8450041"/>
                <a:gd name="connsiteY481" fmla="*/ 3844235 h 4825533"/>
                <a:gd name="connsiteX482" fmla="*/ 5274348 w 8450041"/>
                <a:gd name="connsiteY482" fmla="*/ 3890891 h 4825533"/>
                <a:gd name="connsiteX483" fmla="*/ 5257041 w 8450041"/>
                <a:gd name="connsiteY483" fmla="*/ 3886376 h 4825533"/>
                <a:gd name="connsiteX484" fmla="*/ 5207375 w 8450041"/>
                <a:gd name="connsiteY484" fmla="*/ 3893149 h 4825533"/>
                <a:gd name="connsiteX485" fmla="*/ 5161471 w 8450041"/>
                <a:gd name="connsiteY485" fmla="*/ 3899169 h 4825533"/>
                <a:gd name="connsiteX486" fmla="*/ 5152441 w 8450041"/>
                <a:gd name="connsiteY486" fmla="*/ 3915724 h 4825533"/>
                <a:gd name="connsiteX487" fmla="*/ 5146421 w 8450041"/>
                <a:gd name="connsiteY487" fmla="*/ 3936042 h 4825533"/>
                <a:gd name="connsiteX488" fmla="*/ 5101270 w 8450041"/>
                <a:gd name="connsiteY488" fmla="*/ 3940557 h 4825533"/>
                <a:gd name="connsiteX489" fmla="*/ 5074933 w 8450041"/>
                <a:gd name="connsiteY489" fmla="*/ 3930775 h 4825533"/>
                <a:gd name="connsiteX490" fmla="*/ 5038060 w 8450041"/>
                <a:gd name="connsiteY490" fmla="*/ 3924002 h 4825533"/>
                <a:gd name="connsiteX491" fmla="*/ 5010217 w 8450041"/>
                <a:gd name="connsiteY491" fmla="*/ 3909704 h 4825533"/>
                <a:gd name="connsiteX492" fmla="*/ 4988394 w 8450041"/>
                <a:gd name="connsiteY492" fmla="*/ 3913466 h 4825533"/>
                <a:gd name="connsiteX493" fmla="*/ 4950016 w 8450041"/>
                <a:gd name="connsiteY493" fmla="*/ 3948835 h 4825533"/>
                <a:gd name="connsiteX494" fmla="*/ 4940986 w 8450041"/>
                <a:gd name="connsiteY494" fmla="*/ 3963132 h 4825533"/>
                <a:gd name="connsiteX495" fmla="*/ 4922173 w 8450041"/>
                <a:gd name="connsiteY495" fmla="*/ 3978935 h 4825533"/>
                <a:gd name="connsiteX496" fmla="*/ 4894330 w 8450041"/>
                <a:gd name="connsiteY496" fmla="*/ 3983450 h 4825533"/>
                <a:gd name="connsiteX497" fmla="*/ 4839397 w 8450041"/>
                <a:gd name="connsiteY497" fmla="*/ 3970657 h 4825533"/>
                <a:gd name="connsiteX498" fmla="*/ 4840150 w 8450041"/>
                <a:gd name="connsiteY498" fmla="*/ 3924754 h 4825533"/>
                <a:gd name="connsiteX499" fmla="*/ 4896588 w 8450041"/>
                <a:gd name="connsiteY499" fmla="*/ 3838968 h 4825533"/>
                <a:gd name="connsiteX500" fmla="*/ 4925936 w 8450041"/>
                <a:gd name="connsiteY500" fmla="*/ 3744904 h 4825533"/>
                <a:gd name="connsiteX501" fmla="*/ 5010969 w 8450041"/>
                <a:gd name="connsiteY501" fmla="*/ 3710288 h 4825533"/>
                <a:gd name="connsiteX502" fmla="*/ 5006454 w 8450041"/>
                <a:gd name="connsiteY502" fmla="*/ 3643315 h 4825533"/>
                <a:gd name="connsiteX503" fmla="*/ 4998929 w 8450041"/>
                <a:gd name="connsiteY503" fmla="*/ 3598165 h 4825533"/>
                <a:gd name="connsiteX504" fmla="*/ 4998929 w 8450041"/>
                <a:gd name="connsiteY504" fmla="*/ 3596660 h 4825533"/>
                <a:gd name="connsiteX505" fmla="*/ 4998929 w 8450041"/>
                <a:gd name="connsiteY505" fmla="*/ 3559034 h 4825533"/>
                <a:gd name="connsiteX506" fmla="*/ 5000434 w 8450041"/>
                <a:gd name="connsiteY506" fmla="*/ 3532696 h 4825533"/>
                <a:gd name="connsiteX507" fmla="*/ 5000434 w 8450041"/>
                <a:gd name="connsiteY507" fmla="*/ 3531191 h 4825533"/>
                <a:gd name="connsiteX508" fmla="*/ 5006454 w 8450041"/>
                <a:gd name="connsiteY508" fmla="*/ 3428097 h 4825533"/>
                <a:gd name="connsiteX509" fmla="*/ 5006454 w 8450041"/>
                <a:gd name="connsiteY509" fmla="*/ 3426592 h 4825533"/>
                <a:gd name="connsiteX510" fmla="*/ 4991404 w 8450041"/>
                <a:gd name="connsiteY510" fmla="*/ 3392729 h 4825533"/>
                <a:gd name="connsiteX511" fmla="*/ 4983879 w 8450041"/>
                <a:gd name="connsiteY511" fmla="*/ 3386709 h 4825533"/>
                <a:gd name="connsiteX512" fmla="*/ 4873260 w 8450041"/>
                <a:gd name="connsiteY512" fmla="*/ 3326508 h 4825533"/>
                <a:gd name="connsiteX513" fmla="*/ 4854447 w 8450041"/>
                <a:gd name="connsiteY513" fmla="*/ 3317478 h 4825533"/>
                <a:gd name="connsiteX514" fmla="*/ 4854447 w 8450041"/>
                <a:gd name="connsiteY514" fmla="*/ 3316726 h 4825533"/>
                <a:gd name="connsiteX515" fmla="*/ 4773929 w 8450041"/>
                <a:gd name="connsiteY515" fmla="*/ 3210621 h 4825533"/>
                <a:gd name="connsiteX516" fmla="*/ 4737808 w 8450041"/>
                <a:gd name="connsiteY516" fmla="*/ 3158698 h 4825533"/>
                <a:gd name="connsiteX517" fmla="*/ 4730283 w 8450041"/>
                <a:gd name="connsiteY517" fmla="*/ 3147411 h 4825533"/>
                <a:gd name="connsiteX518" fmla="*/ 4731035 w 8450041"/>
                <a:gd name="connsiteY518" fmla="*/ 3142143 h 4825533"/>
                <a:gd name="connsiteX519" fmla="*/ 4747590 w 8450041"/>
                <a:gd name="connsiteY519" fmla="*/ 3132360 h 4825533"/>
                <a:gd name="connsiteX520" fmla="*/ 4745333 w 8450041"/>
                <a:gd name="connsiteY520" fmla="*/ 3109032 h 4825533"/>
                <a:gd name="connsiteX521" fmla="*/ 4746086 w 8450041"/>
                <a:gd name="connsiteY521" fmla="*/ 3083447 h 4825533"/>
                <a:gd name="connsiteX522" fmla="*/ 4780701 w 8450041"/>
                <a:gd name="connsiteY522" fmla="*/ 3054099 h 4825533"/>
                <a:gd name="connsiteX523" fmla="*/ 4807791 w 8450041"/>
                <a:gd name="connsiteY523" fmla="*/ 3020989 h 4825533"/>
                <a:gd name="connsiteX524" fmla="*/ 4776186 w 8450041"/>
                <a:gd name="connsiteY524" fmla="*/ 2958530 h 4825533"/>
                <a:gd name="connsiteX525" fmla="*/ 4761136 w 8450041"/>
                <a:gd name="connsiteY525" fmla="*/ 2939718 h 4825533"/>
                <a:gd name="connsiteX526" fmla="*/ 4804781 w 8450041"/>
                <a:gd name="connsiteY526" fmla="*/ 2853178 h 4825533"/>
                <a:gd name="connsiteX527" fmla="*/ 4813059 w 8450041"/>
                <a:gd name="connsiteY527" fmla="*/ 2838128 h 4825533"/>
                <a:gd name="connsiteX528" fmla="*/ 4813059 w 8450041"/>
                <a:gd name="connsiteY528" fmla="*/ 2837376 h 4825533"/>
                <a:gd name="connsiteX529" fmla="*/ 4813811 w 8450041"/>
                <a:gd name="connsiteY529" fmla="*/ 2837376 h 4825533"/>
                <a:gd name="connsiteX530" fmla="*/ 4813811 w 8450041"/>
                <a:gd name="connsiteY530" fmla="*/ 2836624 h 4825533"/>
                <a:gd name="connsiteX531" fmla="*/ 4813811 w 8450041"/>
                <a:gd name="connsiteY531" fmla="*/ 2835871 h 4825533"/>
                <a:gd name="connsiteX532" fmla="*/ 4840150 w 8450041"/>
                <a:gd name="connsiteY532" fmla="*/ 2783195 h 4825533"/>
                <a:gd name="connsiteX533" fmla="*/ 4847675 w 8450041"/>
                <a:gd name="connsiteY533" fmla="*/ 2771155 h 4825533"/>
                <a:gd name="connsiteX534" fmla="*/ 4854447 w 8450041"/>
                <a:gd name="connsiteY534" fmla="*/ 2763630 h 4825533"/>
                <a:gd name="connsiteX535" fmla="*/ 4855952 w 8450041"/>
                <a:gd name="connsiteY535" fmla="*/ 2762125 h 4825533"/>
                <a:gd name="connsiteX536" fmla="*/ 4890568 w 8450041"/>
                <a:gd name="connsiteY536" fmla="*/ 2689884 h 4825533"/>
                <a:gd name="connsiteX537" fmla="*/ 4894330 w 8450041"/>
                <a:gd name="connsiteY537" fmla="*/ 2676339 h 4825533"/>
                <a:gd name="connsiteX538" fmla="*/ 4897340 w 8450041"/>
                <a:gd name="connsiteY538" fmla="*/ 2662794 h 4825533"/>
                <a:gd name="connsiteX539" fmla="*/ 4932708 w 8450041"/>
                <a:gd name="connsiteY539" fmla="*/ 2622911 h 4825533"/>
                <a:gd name="connsiteX540" fmla="*/ 4940233 w 8450041"/>
                <a:gd name="connsiteY540" fmla="*/ 2615386 h 4825533"/>
                <a:gd name="connsiteX541" fmla="*/ 4945501 w 8450041"/>
                <a:gd name="connsiteY541" fmla="*/ 2610871 h 4825533"/>
                <a:gd name="connsiteX542" fmla="*/ 4946253 w 8450041"/>
                <a:gd name="connsiteY542" fmla="*/ 2610871 h 4825533"/>
                <a:gd name="connsiteX543" fmla="*/ 4956788 w 8450041"/>
                <a:gd name="connsiteY543" fmla="*/ 2603346 h 4825533"/>
                <a:gd name="connsiteX544" fmla="*/ 4973344 w 8450041"/>
                <a:gd name="connsiteY544" fmla="*/ 2589048 h 4825533"/>
                <a:gd name="connsiteX545" fmla="*/ 4980869 w 8450041"/>
                <a:gd name="connsiteY545" fmla="*/ 2552174 h 4825533"/>
                <a:gd name="connsiteX546" fmla="*/ 5018494 w 8450041"/>
                <a:gd name="connsiteY546" fmla="*/ 2501756 h 4825533"/>
                <a:gd name="connsiteX547" fmla="*/ 5042575 w 8450041"/>
                <a:gd name="connsiteY547" fmla="*/ 2484448 h 4825533"/>
                <a:gd name="connsiteX548" fmla="*/ 5050100 w 8450041"/>
                <a:gd name="connsiteY548" fmla="*/ 2481438 h 4825533"/>
                <a:gd name="connsiteX549" fmla="*/ 5057625 w 8450041"/>
                <a:gd name="connsiteY549" fmla="*/ 2478429 h 4825533"/>
                <a:gd name="connsiteX550" fmla="*/ 5104281 w 8450041"/>
                <a:gd name="connsiteY550" fmla="*/ 2473161 h 4825533"/>
                <a:gd name="connsiteX551" fmla="*/ 5190067 w 8450041"/>
                <a:gd name="connsiteY551" fmla="*/ 2460369 h 4825533"/>
                <a:gd name="connsiteX552" fmla="*/ 5190820 w 8450041"/>
                <a:gd name="connsiteY552" fmla="*/ 2460369 h 4825533"/>
                <a:gd name="connsiteX553" fmla="*/ 5191572 w 8450041"/>
                <a:gd name="connsiteY553" fmla="*/ 2459616 h 4825533"/>
                <a:gd name="connsiteX554" fmla="*/ 5221672 w 8450041"/>
                <a:gd name="connsiteY554" fmla="*/ 2416722 h 4825533"/>
                <a:gd name="connsiteX555" fmla="*/ 5231455 w 8450041"/>
                <a:gd name="connsiteY555" fmla="*/ 2378344 h 4825533"/>
                <a:gd name="connsiteX556" fmla="*/ 5256288 w 8450041"/>
                <a:gd name="connsiteY556" fmla="*/ 2244398 h 4825533"/>
                <a:gd name="connsiteX557" fmla="*/ 5296171 w 8450041"/>
                <a:gd name="connsiteY557" fmla="*/ 2173662 h 4825533"/>
                <a:gd name="connsiteX558" fmla="*/ 5394750 w 8450041"/>
                <a:gd name="connsiteY558" fmla="*/ 2082607 h 4825533"/>
                <a:gd name="connsiteX559" fmla="*/ 5420335 w 8450041"/>
                <a:gd name="connsiteY559" fmla="*/ 2059280 h 4825533"/>
                <a:gd name="connsiteX560" fmla="*/ 5420335 w 8450041"/>
                <a:gd name="connsiteY560" fmla="*/ 2058528 h 4825533"/>
                <a:gd name="connsiteX561" fmla="*/ 5436138 w 8450041"/>
                <a:gd name="connsiteY561" fmla="*/ 2001337 h 4825533"/>
                <a:gd name="connsiteX562" fmla="*/ 5446673 w 8450041"/>
                <a:gd name="connsiteY562" fmla="*/ 1991554 h 4825533"/>
                <a:gd name="connsiteX563" fmla="*/ 5466991 w 8450041"/>
                <a:gd name="connsiteY563" fmla="*/ 1950165 h 4825533"/>
                <a:gd name="connsiteX564" fmla="*/ 5470001 w 8450041"/>
                <a:gd name="connsiteY564" fmla="*/ 1941136 h 4825533"/>
                <a:gd name="connsiteX565" fmla="*/ 5472259 w 8450041"/>
                <a:gd name="connsiteY565" fmla="*/ 1933611 h 4825533"/>
                <a:gd name="connsiteX566" fmla="*/ 5472259 w 8450041"/>
                <a:gd name="connsiteY566" fmla="*/ 1932858 h 4825533"/>
                <a:gd name="connsiteX567" fmla="*/ 5473011 w 8450041"/>
                <a:gd name="connsiteY567" fmla="*/ 1932858 h 4825533"/>
                <a:gd name="connsiteX568" fmla="*/ 5489566 w 8450041"/>
                <a:gd name="connsiteY568" fmla="*/ 1903511 h 4825533"/>
                <a:gd name="connsiteX569" fmla="*/ 5494081 w 8450041"/>
                <a:gd name="connsiteY569" fmla="*/ 1898243 h 4825533"/>
                <a:gd name="connsiteX570" fmla="*/ 5494834 w 8450041"/>
                <a:gd name="connsiteY570" fmla="*/ 1897490 h 4825533"/>
                <a:gd name="connsiteX571" fmla="*/ 5503111 w 8450041"/>
                <a:gd name="connsiteY571" fmla="*/ 1871904 h 4825533"/>
                <a:gd name="connsiteX572" fmla="*/ 5503864 w 8450041"/>
                <a:gd name="connsiteY572" fmla="*/ 1865132 h 4825533"/>
                <a:gd name="connsiteX573" fmla="*/ 4093658 w 8450041"/>
                <a:gd name="connsiteY573" fmla="*/ 1548325 h 4825533"/>
                <a:gd name="connsiteX574" fmla="*/ 4132036 w 8450041"/>
                <a:gd name="connsiteY574" fmla="*/ 1561870 h 4825533"/>
                <a:gd name="connsiteX575" fmla="*/ 4154612 w 8450041"/>
                <a:gd name="connsiteY575" fmla="*/ 1604764 h 4825533"/>
                <a:gd name="connsiteX576" fmla="*/ 4216318 w 8450041"/>
                <a:gd name="connsiteY576" fmla="*/ 1643141 h 4825533"/>
                <a:gd name="connsiteX577" fmla="*/ 4312639 w 8450041"/>
                <a:gd name="connsiteY577" fmla="*/ 1629596 h 4825533"/>
                <a:gd name="connsiteX578" fmla="*/ 4366067 w 8450041"/>
                <a:gd name="connsiteY578" fmla="*/ 1635616 h 4825533"/>
                <a:gd name="connsiteX579" fmla="*/ 4385632 w 8450041"/>
                <a:gd name="connsiteY579" fmla="*/ 1655181 h 4825533"/>
                <a:gd name="connsiteX580" fmla="*/ 4439813 w 8450041"/>
                <a:gd name="connsiteY580" fmla="*/ 1658944 h 4825533"/>
                <a:gd name="connsiteX581" fmla="*/ 4521836 w 8450041"/>
                <a:gd name="connsiteY581" fmla="*/ 1709362 h 4825533"/>
                <a:gd name="connsiteX582" fmla="*/ 4525599 w 8450041"/>
                <a:gd name="connsiteY582" fmla="*/ 1707857 h 4825533"/>
                <a:gd name="connsiteX583" fmla="*/ 4554194 w 8450041"/>
                <a:gd name="connsiteY583" fmla="*/ 1729680 h 4825533"/>
                <a:gd name="connsiteX584" fmla="*/ 4575265 w 8450041"/>
                <a:gd name="connsiteY584" fmla="*/ 1745483 h 4825533"/>
                <a:gd name="connsiteX585" fmla="*/ 4593325 w 8450041"/>
                <a:gd name="connsiteY585" fmla="*/ 1754513 h 4825533"/>
                <a:gd name="connsiteX586" fmla="*/ 4618158 w 8450041"/>
                <a:gd name="connsiteY586" fmla="*/ 1755266 h 4825533"/>
                <a:gd name="connsiteX587" fmla="*/ 4685884 w 8450041"/>
                <a:gd name="connsiteY587" fmla="*/ 1716135 h 4825533"/>
                <a:gd name="connsiteX588" fmla="*/ 4702439 w 8450041"/>
                <a:gd name="connsiteY588" fmla="*/ 1704847 h 4825533"/>
                <a:gd name="connsiteX589" fmla="*/ 4706202 w 8450041"/>
                <a:gd name="connsiteY589" fmla="*/ 1702590 h 4825533"/>
                <a:gd name="connsiteX590" fmla="*/ 4712222 w 8450041"/>
                <a:gd name="connsiteY590" fmla="*/ 1700332 h 4825533"/>
                <a:gd name="connsiteX591" fmla="*/ 4715232 w 8450041"/>
                <a:gd name="connsiteY591" fmla="*/ 1701837 h 4825533"/>
                <a:gd name="connsiteX592" fmla="*/ 4726520 w 8450041"/>
                <a:gd name="connsiteY592" fmla="*/ 1705600 h 4825533"/>
                <a:gd name="connsiteX593" fmla="*/ 4758877 w 8450041"/>
                <a:gd name="connsiteY593" fmla="*/ 1705600 h 4825533"/>
                <a:gd name="connsiteX594" fmla="*/ 4776938 w 8450041"/>
                <a:gd name="connsiteY594" fmla="*/ 1704847 h 4825533"/>
                <a:gd name="connsiteX595" fmla="*/ 4786721 w 8450041"/>
                <a:gd name="connsiteY595" fmla="*/ 1705600 h 4825533"/>
                <a:gd name="connsiteX596" fmla="*/ 4804781 w 8450041"/>
                <a:gd name="connsiteY596" fmla="*/ 1707105 h 4825533"/>
                <a:gd name="connsiteX597" fmla="*/ 4825851 w 8450041"/>
                <a:gd name="connsiteY597" fmla="*/ 1710867 h 4825533"/>
                <a:gd name="connsiteX598" fmla="*/ 4841654 w 8450041"/>
                <a:gd name="connsiteY598" fmla="*/ 1714630 h 4825533"/>
                <a:gd name="connsiteX599" fmla="*/ 4841654 w 8450041"/>
                <a:gd name="connsiteY599" fmla="*/ 1715382 h 4825533"/>
                <a:gd name="connsiteX600" fmla="*/ 5033544 w 8450041"/>
                <a:gd name="connsiteY600" fmla="*/ 1756018 h 4825533"/>
                <a:gd name="connsiteX601" fmla="*/ 5063644 w 8450041"/>
                <a:gd name="connsiteY601" fmla="*/ 1773326 h 4825533"/>
                <a:gd name="connsiteX602" fmla="*/ 5111805 w 8450041"/>
                <a:gd name="connsiteY602" fmla="*/ 1800417 h 4825533"/>
                <a:gd name="connsiteX603" fmla="*/ 5168995 w 8450041"/>
                <a:gd name="connsiteY603" fmla="*/ 1835032 h 4825533"/>
                <a:gd name="connsiteX604" fmla="*/ 5231454 w 8450041"/>
                <a:gd name="connsiteY604" fmla="*/ 1872658 h 4825533"/>
                <a:gd name="connsiteX605" fmla="*/ 5231454 w 8450041"/>
                <a:gd name="connsiteY605" fmla="*/ 1873410 h 4825533"/>
                <a:gd name="connsiteX606" fmla="*/ 5366906 w 8450041"/>
                <a:gd name="connsiteY606" fmla="*/ 1921571 h 4825533"/>
                <a:gd name="connsiteX607" fmla="*/ 5415820 w 8450041"/>
                <a:gd name="connsiteY607" fmla="*/ 1999832 h 4825533"/>
                <a:gd name="connsiteX608" fmla="*/ 5418077 w 8450041"/>
                <a:gd name="connsiteY608" fmla="*/ 2002842 h 4825533"/>
                <a:gd name="connsiteX609" fmla="*/ 5421087 w 8450041"/>
                <a:gd name="connsiteY609" fmla="*/ 2005100 h 4825533"/>
                <a:gd name="connsiteX610" fmla="*/ 5410552 w 8450041"/>
                <a:gd name="connsiteY610" fmla="*/ 2047240 h 4825533"/>
                <a:gd name="connsiteX611" fmla="*/ 5386472 w 8450041"/>
                <a:gd name="connsiteY611" fmla="*/ 2068311 h 4825533"/>
                <a:gd name="connsiteX612" fmla="*/ 5283378 w 8450041"/>
                <a:gd name="connsiteY612" fmla="*/ 2166889 h 4825533"/>
                <a:gd name="connsiteX613" fmla="*/ 5244247 w 8450041"/>
                <a:gd name="connsiteY613" fmla="*/ 2236120 h 4825533"/>
                <a:gd name="connsiteX614" fmla="*/ 5243494 w 8450041"/>
                <a:gd name="connsiteY614" fmla="*/ 2237625 h 4825533"/>
                <a:gd name="connsiteX615" fmla="*/ 5243494 w 8450041"/>
                <a:gd name="connsiteY615" fmla="*/ 2239130 h 4825533"/>
                <a:gd name="connsiteX616" fmla="*/ 5217909 w 8450041"/>
                <a:gd name="connsiteY616" fmla="*/ 2374582 h 4825533"/>
                <a:gd name="connsiteX617" fmla="*/ 5208879 w 8450041"/>
                <a:gd name="connsiteY617" fmla="*/ 2410703 h 4825533"/>
                <a:gd name="connsiteX618" fmla="*/ 5187057 w 8450041"/>
                <a:gd name="connsiteY618" fmla="*/ 2444566 h 4825533"/>
                <a:gd name="connsiteX619" fmla="*/ 5185552 w 8450041"/>
                <a:gd name="connsiteY619" fmla="*/ 2445318 h 4825533"/>
                <a:gd name="connsiteX620" fmla="*/ 5106537 w 8450041"/>
                <a:gd name="connsiteY620" fmla="*/ 2456606 h 4825533"/>
                <a:gd name="connsiteX621" fmla="*/ 5055367 w 8450041"/>
                <a:gd name="connsiteY621" fmla="*/ 2462626 h 4825533"/>
                <a:gd name="connsiteX622" fmla="*/ 5046337 w 8450041"/>
                <a:gd name="connsiteY622" fmla="*/ 2465636 h 4825533"/>
                <a:gd name="connsiteX623" fmla="*/ 5038059 w 8450041"/>
                <a:gd name="connsiteY623" fmla="*/ 2469398 h 4825533"/>
                <a:gd name="connsiteX624" fmla="*/ 5007206 w 8450041"/>
                <a:gd name="connsiteY624" fmla="*/ 2492727 h 4825533"/>
                <a:gd name="connsiteX625" fmla="*/ 4968828 w 8450041"/>
                <a:gd name="connsiteY625" fmla="*/ 2543897 h 4825533"/>
                <a:gd name="connsiteX626" fmla="*/ 4966570 w 8450041"/>
                <a:gd name="connsiteY626" fmla="*/ 2546155 h 4825533"/>
                <a:gd name="connsiteX627" fmla="*/ 4966570 w 8450041"/>
                <a:gd name="connsiteY627" fmla="*/ 2549165 h 4825533"/>
                <a:gd name="connsiteX628" fmla="*/ 4962055 w 8450041"/>
                <a:gd name="connsiteY628" fmla="*/ 2579265 h 4825533"/>
                <a:gd name="connsiteX629" fmla="*/ 4948510 w 8450041"/>
                <a:gd name="connsiteY629" fmla="*/ 2590553 h 4825533"/>
                <a:gd name="connsiteX630" fmla="*/ 4936470 w 8450041"/>
                <a:gd name="connsiteY630" fmla="*/ 2598830 h 4825533"/>
                <a:gd name="connsiteX631" fmla="*/ 4931203 w 8450041"/>
                <a:gd name="connsiteY631" fmla="*/ 2604098 h 4825533"/>
                <a:gd name="connsiteX632" fmla="*/ 4922925 w 8450041"/>
                <a:gd name="connsiteY632" fmla="*/ 2611623 h 4825533"/>
                <a:gd name="connsiteX633" fmla="*/ 4882289 w 8450041"/>
                <a:gd name="connsiteY633" fmla="*/ 2662794 h 4825533"/>
                <a:gd name="connsiteX634" fmla="*/ 4880032 w 8450041"/>
                <a:gd name="connsiteY634" fmla="*/ 2672576 h 4825533"/>
                <a:gd name="connsiteX635" fmla="*/ 4876269 w 8450041"/>
                <a:gd name="connsiteY635" fmla="*/ 2685370 h 4825533"/>
                <a:gd name="connsiteX636" fmla="*/ 4846169 w 8450041"/>
                <a:gd name="connsiteY636" fmla="*/ 2750085 h 4825533"/>
                <a:gd name="connsiteX637" fmla="*/ 4846169 w 8450041"/>
                <a:gd name="connsiteY637" fmla="*/ 2750838 h 4825533"/>
                <a:gd name="connsiteX638" fmla="*/ 4844664 w 8450041"/>
                <a:gd name="connsiteY638" fmla="*/ 2752343 h 4825533"/>
                <a:gd name="connsiteX639" fmla="*/ 4836386 w 8450041"/>
                <a:gd name="connsiteY639" fmla="*/ 2762878 h 4825533"/>
                <a:gd name="connsiteX640" fmla="*/ 4828108 w 8450041"/>
                <a:gd name="connsiteY640" fmla="*/ 2775671 h 4825533"/>
                <a:gd name="connsiteX641" fmla="*/ 4800265 w 8450041"/>
                <a:gd name="connsiteY641" fmla="*/ 2832862 h 4825533"/>
                <a:gd name="connsiteX642" fmla="*/ 4800265 w 8450041"/>
                <a:gd name="connsiteY642" fmla="*/ 2833614 h 4825533"/>
                <a:gd name="connsiteX643" fmla="*/ 4792740 w 8450041"/>
                <a:gd name="connsiteY643" fmla="*/ 2846407 h 4825533"/>
                <a:gd name="connsiteX644" fmla="*/ 4748342 w 8450041"/>
                <a:gd name="connsiteY644" fmla="*/ 2949500 h 4825533"/>
                <a:gd name="connsiteX645" fmla="*/ 4765650 w 8450041"/>
                <a:gd name="connsiteY645" fmla="*/ 2971324 h 4825533"/>
                <a:gd name="connsiteX646" fmla="*/ 4794998 w 8450041"/>
                <a:gd name="connsiteY646" fmla="*/ 3015721 h 4825533"/>
                <a:gd name="connsiteX647" fmla="*/ 4771670 w 8450041"/>
                <a:gd name="connsiteY647" fmla="*/ 3043565 h 4825533"/>
                <a:gd name="connsiteX648" fmla="*/ 4737807 w 8450041"/>
                <a:gd name="connsiteY648" fmla="*/ 3072160 h 4825533"/>
                <a:gd name="connsiteX649" fmla="*/ 4727272 w 8450041"/>
                <a:gd name="connsiteY649" fmla="*/ 3103013 h 4825533"/>
                <a:gd name="connsiteX650" fmla="*/ 4678359 w 8450041"/>
                <a:gd name="connsiteY650" fmla="*/ 3108281 h 4825533"/>
                <a:gd name="connsiteX651" fmla="*/ 4667071 w 8450041"/>
                <a:gd name="connsiteY651" fmla="*/ 3119568 h 4825533"/>
                <a:gd name="connsiteX652" fmla="*/ 4639981 w 8450041"/>
                <a:gd name="connsiteY652" fmla="*/ 3124083 h 4825533"/>
                <a:gd name="connsiteX653" fmla="*/ 4606870 w 8450041"/>
                <a:gd name="connsiteY653" fmla="*/ 3115806 h 4825533"/>
                <a:gd name="connsiteX654" fmla="*/ 4595582 w 8450041"/>
                <a:gd name="connsiteY654" fmla="*/ 3109033 h 4825533"/>
                <a:gd name="connsiteX655" fmla="*/ 4527856 w 8450041"/>
                <a:gd name="connsiteY655" fmla="*/ 3127093 h 4825533"/>
                <a:gd name="connsiteX656" fmla="*/ 4515064 w 8450041"/>
                <a:gd name="connsiteY656" fmla="*/ 3135371 h 4825533"/>
                <a:gd name="connsiteX657" fmla="*/ 4504529 w 8450041"/>
                <a:gd name="connsiteY657" fmla="*/ 3145153 h 4825533"/>
                <a:gd name="connsiteX658" fmla="*/ 4503777 w 8450041"/>
                <a:gd name="connsiteY658" fmla="*/ 3145906 h 4825533"/>
                <a:gd name="connsiteX659" fmla="*/ 4482706 w 8450041"/>
                <a:gd name="connsiteY659" fmla="*/ 3154183 h 4825533"/>
                <a:gd name="connsiteX660" fmla="*/ 4461635 w 8450041"/>
                <a:gd name="connsiteY660" fmla="*/ 3156441 h 4825533"/>
                <a:gd name="connsiteX661" fmla="*/ 4449596 w 8450041"/>
                <a:gd name="connsiteY661" fmla="*/ 3143648 h 4825533"/>
                <a:gd name="connsiteX662" fmla="*/ 4436051 w 8450041"/>
                <a:gd name="connsiteY662" fmla="*/ 3121826 h 4825533"/>
                <a:gd name="connsiteX663" fmla="*/ 4435298 w 8450041"/>
                <a:gd name="connsiteY663" fmla="*/ 3120321 h 4825533"/>
                <a:gd name="connsiteX664" fmla="*/ 4403692 w 8450041"/>
                <a:gd name="connsiteY664" fmla="*/ 3106023 h 4825533"/>
                <a:gd name="connsiteX665" fmla="*/ 4392404 w 8450041"/>
                <a:gd name="connsiteY665" fmla="*/ 3109786 h 4825533"/>
                <a:gd name="connsiteX666" fmla="*/ 4384879 w 8450041"/>
                <a:gd name="connsiteY666" fmla="*/ 3105270 h 4825533"/>
                <a:gd name="connsiteX667" fmla="*/ 4383375 w 8450041"/>
                <a:gd name="connsiteY667" fmla="*/ 3102261 h 4825533"/>
                <a:gd name="connsiteX668" fmla="*/ 4383375 w 8450041"/>
                <a:gd name="connsiteY668" fmla="*/ 3083447 h 4825533"/>
                <a:gd name="connsiteX669" fmla="*/ 4364562 w 8450041"/>
                <a:gd name="connsiteY669" fmla="*/ 3064635 h 4825533"/>
                <a:gd name="connsiteX670" fmla="*/ 4349512 w 8450041"/>
                <a:gd name="connsiteY670" fmla="*/ 3060872 h 4825533"/>
                <a:gd name="connsiteX671" fmla="*/ 4332203 w 8450041"/>
                <a:gd name="connsiteY671" fmla="*/ 3057862 h 4825533"/>
                <a:gd name="connsiteX672" fmla="*/ 4331451 w 8450041"/>
                <a:gd name="connsiteY672" fmla="*/ 3057110 h 4825533"/>
                <a:gd name="connsiteX673" fmla="*/ 4326183 w 8450041"/>
                <a:gd name="connsiteY673" fmla="*/ 3056357 h 4825533"/>
                <a:gd name="connsiteX674" fmla="*/ 4318658 w 8450041"/>
                <a:gd name="connsiteY674" fmla="*/ 3055605 h 4825533"/>
                <a:gd name="connsiteX675" fmla="*/ 4318658 w 8450041"/>
                <a:gd name="connsiteY675" fmla="*/ 3054100 h 4825533"/>
                <a:gd name="connsiteX676" fmla="*/ 4313391 w 8450041"/>
                <a:gd name="connsiteY676" fmla="*/ 3039802 h 4825533"/>
                <a:gd name="connsiteX677" fmla="*/ 4275766 w 8450041"/>
                <a:gd name="connsiteY677" fmla="*/ 3026257 h 4825533"/>
                <a:gd name="connsiteX678" fmla="*/ 4234377 w 8450041"/>
                <a:gd name="connsiteY678" fmla="*/ 3032277 h 4825533"/>
                <a:gd name="connsiteX679" fmla="*/ 4192237 w 8450041"/>
                <a:gd name="connsiteY679" fmla="*/ 3056357 h 4825533"/>
                <a:gd name="connsiteX680" fmla="*/ 4183206 w 8450041"/>
                <a:gd name="connsiteY680" fmla="*/ 3075922 h 4825533"/>
                <a:gd name="connsiteX681" fmla="*/ 4182454 w 8450041"/>
                <a:gd name="connsiteY681" fmla="*/ 3077427 h 4825533"/>
                <a:gd name="connsiteX682" fmla="*/ 4174176 w 8450041"/>
                <a:gd name="connsiteY682" fmla="*/ 3054100 h 4825533"/>
                <a:gd name="connsiteX683" fmla="*/ 4174176 w 8450041"/>
                <a:gd name="connsiteY683" fmla="*/ 3053347 h 4825533"/>
                <a:gd name="connsiteX684" fmla="*/ 4150849 w 8450041"/>
                <a:gd name="connsiteY684" fmla="*/ 3046575 h 4825533"/>
                <a:gd name="connsiteX685" fmla="*/ 4144076 w 8450041"/>
                <a:gd name="connsiteY685" fmla="*/ 3053347 h 4825533"/>
                <a:gd name="connsiteX686" fmla="*/ 4123005 w 8450041"/>
                <a:gd name="connsiteY686" fmla="*/ 3064635 h 4825533"/>
                <a:gd name="connsiteX687" fmla="*/ 4090648 w 8450041"/>
                <a:gd name="connsiteY687" fmla="*/ 3059367 h 4825533"/>
                <a:gd name="connsiteX688" fmla="*/ 4021417 w 8450041"/>
                <a:gd name="connsiteY688" fmla="*/ 3053347 h 4825533"/>
                <a:gd name="connsiteX689" fmla="*/ 4019912 w 8450041"/>
                <a:gd name="connsiteY689" fmla="*/ 3066892 h 4825533"/>
                <a:gd name="connsiteX690" fmla="*/ 4025179 w 8450041"/>
                <a:gd name="connsiteY690" fmla="*/ 3102261 h 4825533"/>
                <a:gd name="connsiteX691" fmla="*/ 4019160 w 8450041"/>
                <a:gd name="connsiteY691" fmla="*/ 3134618 h 4825533"/>
                <a:gd name="connsiteX692" fmla="*/ 3997336 w 8450041"/>
                <a:gd name="connsiteY692" fmla="*/ 3142143 h 4825533"/>
                <a:gd name="connsiteX693" fmla="*/ 3954444 w 8450041"/>
                <a:gd name="connsiteY693" fmla="*/ 3167728 h 4825533"/>
                <a:gd name="connsiteX694" fmla="*/ 3954444 w 8450041"/>
                <a:gd name="connsiteY694" fmla="*/ 3168481 h 4825533"/>
                <a:gd name="connsiteX695" fmla="*/ 3996584 w 8450041"/>
                <a:gd name="connsiteY695" fmla="*/ 3202344 h 4825533"/>
                <a:gd name="connsiteX696" fmla="*/ 4037972 w 8450041"/>
                <a:gd name="connsiteY696" fmla="*/ 3221909 h 4825533"/>
                <a:gd name="connsiteX697" fmla="*/ 4038724 w 8450041"/>
                <a:gd name="connsiteY697" fmla="*/ 3279100 h 4825533"/>
                <a:gd name="connsiteX698" fmla="*/ 4036467 w 8450041"/>
                <a:gd name="connsiteY698" fmla="*/ 3285120 h 4825533"/>
                <a:gd name="connsiteX699" fmla="*/ 4036467 w 8450041"/>
                <a:gd name="connsiteY699" fmla="*/ 3285873 h 4825533"/>
                <a:gd name="connsiteX700" fmla="*/ 4029695 w 8450041"/>
                <a:gd name="connsiteY700" fmla="*/ 3328766 h 4825533"/>
                <a:gd name="connsiteX701" fmla="*/ 4015397 w 8450041"/>
                <a:gd name="connsiteY701" fmla="*/ 3414552 h 4825533"/>
                <a:gd name="connsiteX702" fmla="*/ 4014645 w 8450041"/>
                <a:gd name="connsiteY702" fmla="*/ 3415305 h 4825533"/>
                <a:gd name="connsiteX703" fmla="*/ 4010882 w 8450041"/>
                <a:gd name="connsiteY703" fmla="*/ 3425840 h 4825533"/>
                <a:gd name="connsiteX704" fmla="*/ 3995078 w 8450041"/>
                <a:gd name="connsiteY704" fmla="*/ 3439385 h 4825533"/>
                <a:gd name="connsiteX705" fmla="*/ 3986048 w 8450041"/>
                <a:gd name="connsiteY705" fmla="*/ 3537964 h 4825533"/>
                <a:gd name="connsiteX706" fmla="*/ 3990564 w 8450041"/>
                <a:gd name="connsiteY706" fmla="*/ 3563549 h 4825533"/>
                <a:gd name="connsiteX707" fmla="*/ 3998089 w 8450041"/>
                <a:gd name="connsiteY707" fmla="*/ 3589135 h 4825533"/>
                <a:gd name="connsiteX708" fmla="*/ 3998089 w 8450041"/>
                <a:gd name="connsiteY708" fmla="*/ 3589887 h 4825533"/>
                <a:gd name="connsiteX709" fmla="*/ 4012387 w 8450041"/>
                <a:gd name="connsiteY709" fmla="*/ 3689971 h 4825533"/>
                <a:gd name="connsiteX710" fmla="*/ 4048507 w 8450041"/>
                <a:gd name="connsiteY710" fmla="*/ 3811125 h 4825533"/>
                <a:gd name="connsiteX711" fmla="*/ 4071082 w 8450041"/>
                <a:gd name="connsiteY711" fmla="*/ 3812631 h 4825533"/>
                <a:gd name="connsiteX712" fmla="*/ 4119996 w 8450041"/>
                <a:gd name="connsiteY712" fmla="*/ 3841225 h 4825533"/>
                <a:gd name="connsiteX713" fmla="*/ 4121500 w 8450041"/>
                <a:gd name="connsiteY713" fmla="*/ 3923249 h 4825533"/>
                <a:gd name="connsiteX714" fmla="*/ 4132788 w 8450041"/>
                <a:gd name="connsiteY714" fmla="*/ 4116645 h 4825533"/>
                <a:gd name="connsiteX715" fmla="*/ 4156869 w 8450041"/>
                <a:gd name="connsiteY715" fmla="*/ 4237799 h 4825533"/>
                <a:gd name="connsiteX716" fmla="*/ 4164394 w 8450041"/>
                <a:gd name="connsiteY716" fmla="*/ 4279187 h 4825533"/>
                <a:gd name="connsiteX717" fmla="*/ 4165147 w 8450041"/>
                <a:gd name="connsiteY717" fmla="*/ 4279187 h 4825533"/>
                <a:gd name="connsiteX718" fmla="*/ 4165147 w 8450041"/>
                <a:gd name="connsiteY718" fmla="*/ 4279940 h 4825533"/>
                <a:gd name="connsiteX719" fmla="*/ 4320916 w 8450041"/>
                <a:gd name="connsiteY719" fmla="*/ 4295742 h 4825533"/>
                <a:gd name="connsiteX720" fmla="*/ 4284796 w 8450041"/>
                <a:gd name="connsiteY720" fmla="*/ 4332615 h 4825533"/>
                <a:gd name="connsiteX721" fmla="*/ 4272756 w 8450041"/>
                <a:gd name="connsiteY721" fmla="*/ 4358201 h 4825533"/>
                <a:gd name="connsiteX722" fmla="*/ 4284796 w 8450041"/>
                <a:gd name="connsiteY722" fmla="*/ 4407114 h 4825533"/>
                <a:gd name="connsiteX723" fmla="*/ 4256200 w 8450041"/>
                <a:gd name="connsiteY723" fmla="*/ 4434205 h 4825533"/>
                <a:gd name="connsiteX724" fmla="*/ 4250180 w 8450041"/>
                <a:gd name="connsiteY724" fmla="*/ 4455275 h 4825533"/>
                <a:gd name="connsiteX725" fmla="*/ 4174176 w 8450041"/>
                <a:gd name="connsiteY725" fmla="*/ 4451512 h 4825533"/>
                <a:gd name="connsiteX726" fmla="*/ 4129026 w 8450041"/>
                <a:gd name="connsiteY726" fmla="*/ 4446997 h 4825533"/>
                <a:gd name="connsiteX727" fmla="*/ 4109461 w 8450041"/>
                <a:gd name="connsiteY727" fmla="*/ 4476345 h 4825533"/>
                <a:gd name="connsiteX728" fmla="*/ 4120748 w 8450041"/>
                <a:gd name="connsiteY728" fmla="*/ 4516981 h 4825533"/>
                <a:gd name="connsiteX729" fmla="*/ 4069578 w 8450041"/>
                <a:gd name="connsiteY729" fmla="*/ 4586964 h 4825533"/>
                <a:gd name="connsiteX730" fmla="*/ 4088391 w 8450041"/>
                <a:gd name="connsiteY730" fmla="*/ 4617817 h 4825533"/>
                <a:gd name="connsiteX731" fmla="*/ 4096668 w 8450041"/>
                <a:gd name="connsiteY731" fmla="*/ 4634372 h 4825533"/>
                <a:gd name="connsiteX732" fmla="*/ 4067320 w 8450041"/>
                <a:gd name="connsiteY732" fmla="*/ 4643403 h 4825533"/>
                <a:gd name="connsiteX733" fmla="*/ 3960464 w 8450041"/>
                <a:gd name="connsiteY733" fmla="*/ 4665978 h 4825533"/>
                <a:gd name="connsiteX734" fmla="*/ 3922838 w 8450041"/>
                <a:gd name="connsiteY734" fmla="*/ 4665225 h 4825533"/>
                <a:gd name="connsiteX735" fmla="*/ 3873172 w 8450041"/>
                <a:gd name="connsiteY735" fmla="*/ 4641145 h 4825533"/>
                <a:gd name="connsiteX736" fmla="*/ 3837804 w 8450041"/>
                <a:gd name="connsiteY736" fmla="*/ 4671998 h 4825533"/>
                <a:gd name="connsiteX737" fmla="*/ 3796416 w 8450041"/>
                <a:gd name="connsiteY737" fmla="*/ 4678770 h 4825533"/>
                <a:gd name="connsiteX738" fmla="*/ 3773841 w 8450041"/>
                <a:gd name="connsiteY738" fmla="*/ 4682533 h 4825533"/>
                <a:gd name="connsiteX739" fmla="*/ 3735463 w 8450041"/>
                <a:gd name="connsiteY739" fmla="*/ 4735209 h 4825533"/>
                <a:gd name="connsiteX740" fmla="*/ 3606784 w 8450041"/>
                <a:gd name="connsiteY740" fmla="*/ 4736713 h 4825533"/>
                <a:gd name="connsiteX741" fmla="*/ 3588723 w 8450041"/>
                <a:gd name="connsiteY741" fmla="*/ 4729941 h 4825533"/>
                <a:gd name="connsiteX742" fmla="*/ 3533790 w 8450041"/>
                <a:gd name="connsiteY742" fmla="*/ 4733704 h 4825533"/>
                <a:gd name="connsiteX743" fmla="*/ 3509709 w 8450041"/>
                <a:gd name="connsiteY743" fmla="*/ 4758536 h 4825533"/>
                <a:gd name="connsiteX744" fmla="*/ 3463054 w 8450041"/>
                <a:gd name="connsiteY744" fmla="*/ 4760794 h 4825533"/>
                <a:gd name="connsiteX745" fmla="*/ 3433706 w 8450041"/>
                <a:gd name="connsiteY745" fmla="*/ 4782617 h 4825533"/>
                <a:gd name="connsiteX746" fmla="*/ 3396833 w 8450041"/>
                <a:gd name="connsiteY746" fmla="*/ 4751011 h 4825533"/>
                <a:gd name="connsiteX747" fmla="*/ 3326849 w 8450041"/>
                <a:gd name="connsiteY747" fmla="*/ 4675760 h 4825533"/>
                <a:gd name="connsiteX748" fmla="*/ 3245578 w 8450041"/>
                <a:gd name="connsiteY748" fmla="*/ 4576429 h 4825533"/>
                <a:gd name="connsiteX749" fmla="*/ 3245578 w 8450041"/>
                <a:gd name="connsiteY749" fmla="*/ 4496663 h 4825533"/>
                <a:gd name="connsiteX750" fmla="*/ 3264391 w 8450041"/>
                <a:gd name="connsiteY750" fmla="*/ 4405609 h 4825533"/>
                <a:gd name="connsiteX751" fmla="*/ 3210962 w 8450041"/>
                <a:gd name="connsiteY751" fmla="*/ 4364974 h 4825533"/>
                <a:gd name="connsiteX752" fmla="*/ 3190645 w 8450041"/>
                <a:gd name="connsiteY752" fmla="*/ 4313050 h 4825533"/>
                <a:gd name="connsiteX753" fmla="*/ 3185378 w 8450041"/>
                <a:gd name="connsiteY753" fmla="*/ 4282198 h 4825533"/>
                <a:gd name="connsiteX754" fmla="*/ 3170328 w 8450041"/>
                <a:gd name="connsiteY754" fmla="*/ 4282950 h 4825533"/>
                <a:gd name="connsiteX755" fmla="*/ 3157534 w 8450041"/>
                <a:gd name="connsiteY755" fmla="*/ 4294238 h 4825533"/>
                <a:gd name="connsiteX756" fmla="*/ 3144741 w 8450041"/>
                <a:gd name="connsiteY756" fmla="*/ 4280692 h 4825533"/>
                <a:gd name="connsiteX757" fmla="*/ 3092818 w 8450041"/>
                <a:gd name="connsiteY757" fmla="*/ 4186628 h 4825533"/>
                <a:gd name="connsiteX758" fmla="*/ 2987467 w 8450041"/>
                <a:gd name="connsiteY758" fmla="*/ 4182113 h 4825533"/>
                <a:gd name="connsiteX759" fmla="*/ 2941563 w 8450041"/>
                <a:gd name="connsiteY759" fmla="*/ 4170073 h 4825533"/>
                <a:gd name="connsiteX760" fmla="*/ 2939306 w 8450041"/>
                <a:gd name="connsiteY760" fmla="*/ 4097079 h 4825533"/>
                <a:gd name="connsiteX761" fmla="*/ 2981447 w 8450041"/>
                <a:gd name="connsiteY761" fmla="*/ 4076762 h 4825533"/>
                <a:gd name="connsiteX762" fmla="*/ 3020578 w 8450041"/>
                <a:gd name="connsiteY762" fmla="*/ 4058701 h 4825533"/>
                <a:gd name="connsiteX763" fmla="*/ 3063470 w 8450041"/>
                <a:gd name="connsiteY763" fmla="*/ 4033869 h 4825533"/>
                <a:gd name="connsiteX764" fmla="*/ 3075510 w 8450041"/>
                <a:gd name="connsiteY764" fmla="*/ 4013551 h 4825533"/>
                <a:gd name="connsiteX765" fmla="*/ 3107869 w 8450041"/>
                <a:gd name="connsiteY765" fmla="*/ 3972163 h 4825533"/>
                <a:gd name="connsiteX766" fmla="*/ 3139474 w 8450041"/>
                <a:gd name="connsiteY766" fmla="*/ 3955608 h 4825533"/>
                <a:gd name="connsiteX767" fmla="*/ 3193655 w 8450041"/>
                <a:gd name="connsiteY767" fmla="*/ 3920239 h 4825533"/>
                <a:gd name="connsiteX768" fmla="*/ 3223755 w 8450041"/>
                <a:gd name="connsiteY768" fmla="*/ 3896912 h 4825533"/>
                <a:gd name="connsiteX769" fmla="*/ 3255361 w 8450041"/>
                <a:gd name="connsiteY769" fmla="*/ 3892397 h 4825533"/>
                <a:gd name="connsiteX770" fmla="*/ 3283956 w 8450041"/>
                <a:gd name="connsiteY770" fmla="*/ 3891644 h 4825533"/>
                <a:gd name="connsiteX771" fmla="*/ 3310294 w 8450041"/>
                <a:gd name="connsiteY771" fmla="*/ 3886376 h 4825533"/>
                <a:gd name="connsiteX772" fmla="*/ 3344910 w 8450041"/>
                <a:gd name="connsiteY772" fmla="*/ 3832948 h 4825533"/>
                <a:gd name="connsiteX773" fmla="*/ 3364474 w 8450041"/>
                <a:gd name="connsiteY773" fmla="*/ 3791560 h 4825533"/>
                <a:gd name="connsiteX774" fmla="*/ 3396833 w 8450041"/>
                <a:gd name="connsiteY774" fmla="*/ 3768232 h 4825533"/>
                <a:gd name="connsiteX775" fmla="*/ 3460044 w 8450041"/>
                <a:gd name="connsiteY775" fmla="*/ 3707279 h 4825533"/>
                <a:gd name="connsiteX776" fmla="*/ 3460044 w 8450041"/>
                <a:gd name="connsiteY776" fmla="*/ 3706526 h 4825533"/>
                <a:gd name="connsiteX777" fmla="*/ 3454024 w 8450041"/>
                <a:gd name="connsiteY777" fmla="*/ 3674169 h 4825533"/>
                <a:gd name="connsiteX778" fmla="*/ 3439726 w 8450041"/>
                <a:gd name="connsiteY778" fmla="*/ 3644820 h 4825533"/>
                <a:gd name="connsiteX779" fmla="*/ 3439726 w 8450041"/>
                <a:gd name="connsiteY779" fmla="*/ 3606443 h 4825533"/>
                <a:gd name="connsiteX780" fmla="*/ 3443488 w 8450041"/>
                <a:gd name="connsiteY780" fmla="*/ 3576342 h 4825533"/>
                <a:gd name="connsiteX781" fmla="*/ 3463054 w 8450041"/>
                <a:gd name="connsiteY781" fmla="*/ 3577094 h 4825533"/>
                <a:gd name="connsiteX782" fmla="*/ 3474341 w 8450041"/>
                <a:gd name="connsiteY782" fmla="*/ 3580857 h 4825533"/>
                <a:gd name="connsiteX783" fmla="*/ 3474341 w 8450041"/>
                <a:gd name="connsiteY783" fmla="*/ 3569569 h 4825533"/>
                <a:gd name="connsiteX784" fmla="*/ 3474341 w 8450041"/>
                <a:gd name="connsiteY784" fmla="*/ 3476258 h 4825533"/>
                <a:gd name="connsiteX785" fmla="*/ 3495412 w 8450041"/>
                <a:gd name="connsiteY785" fmla="*/ 3455188 h 4825533"/>
                <a:gd name="connsiteX786" fmla="*/ 3497669 w 8450041"/>
                <a:gd name="connsiteY786" fmla="*/ 3453683 h 4825533"/>
                <a:gd name="connsiteX787" fmla="*/ 3511214 w 8450041"/>
                <a:gd name="connsiteY787" fmla="*/ 3419067 h 4825533"/>
                <a:gd name="connsiteX788" fmla="*/ 3511214 w 8450041"/>
                <a:gd name="connsiteY788" fmla="*/ 3404017 h 4825533"/>
                <a:gd name="connsiteX789" fmla="*/ 3520997 w 8450041"/>
                <a:gd name="connsiteY789" fmla="*/ 3396492 h 4825533"/>
                <a:gd name="connsiteX790" fmla="*/ 3532285 w 8450041"/>
                <a:gd name="connsiteY790" fmla="*/ 3396492 h 4825533"/>
                <a:gd name="connsiteX791" fmla="*/ 3584960 w 8450041"/>
                <a:gd name="connsiteY791" fmla="*/ 3394987 h 4825533"/>
                <a:gd name="connsiteX792" fmla="*/ 3627101 w 8450041"/>
                <a:gd name="connsiteY792" fmla="*/ 3375421 h 4825533"/>
                <a:gd name="connsiteX793" fmla="*/ 3626348 w 8450041"/>
                <a:gd name="connsiteY793" fmla="*/ 3360371 h 4825533"/>
                <a:gd name="connsiteX794" fmla="*/ 3621081 w 8450041"/>
                <a:gd name="connsiteY794" fmla="*/ 3277595 h 4825533"/>
                <a:gd name="connsiteX795" fmla="*/ 3620328 w 8450041"/>
                <a:gd name="connsiteY795" fmla="*/ 3276090 h 4825533"/>
                <a:gd name="connsiteX796" fmla="*/ 3604526 w 8450041"/>
                <a:gd name="connsiteY796" fmla="*/ 3252010 h 4825533"/>
                <a:gd name="connsiteX797" fmla="*/ 3600764 w 8450041"/>
                <a:gd name="connsiteY797" fmla="*/ 3249000 h 4825533"/>
                <a:gd name="connsiteX798" fmla="*/ 3579692 w 8450041"/>
                <a:gd name="connsiteY798" fmla="*/ 3245237 h 4825533"/>
                <a:gd name="connsiteX799" fmla="*/ 3551850 w 8450041"/>
                <a:gd name="connsiteY799" fmla="*/ 3248248 h 4825533"/>
                <a:gd name="connsiteX800" fmla="*/ 3533038 w 8450041"/>
                <a:gd name="connsiteY800" fmla="*/ 3243732 h 4825533"/>
                <a:gd name="connsiteX801" fmla="*/ 3505194 w 8450041"/>
                <a:gd name="connsiteY801" fmla="*/ 3231692 h 4825533"/>
                <a:gd name="connsiteX802" fmla="*/ 3473589 w 8450041"/>
                <a:gd name="connsiteY802" fmla="*/ 3228682 h 4825533"/>
                <a:gd name="connsiteX803" fmla="*/ 3450262 w 8450041"/>
                <a:gd name="connsiteY803" fmla="*/ 3224919 h 4825533"/>
                <a:gd name="connsiteX804" fmla="*/ 3427686 w 8450041"/>
                <a:gd name="connsiteY804" fmla="*/ 3182779 h 4825533"/>
                <a:gd name="connsiteX805" fmla="*/ 3423923 w 8450041"/>
                <a:gd name="connsiteY805" fmla="*/ 3173749 h 4825533"/>
                <a:gd name="connsiteX806" fmla="*/ 3420913 w 8450041"/>
                <a:gd name="connsiteY806" fmla="*/ 3166976 h 4825533"/>
                <a:gd name="connsiteX807" fmla="*/ 3401348 w 8450041"/>
                <a:gd name="connsiteY807" fmla="*/ 3156441 h 4825533"/>
                <a:gd name="connsiteX808" fmla="*/ 3393823 w 8450041"/>
                <a:gd name="connsiteY808" fmla="*/ 3154183 h 4825533"/>
                <a:gd name="connsiteX809" fmla="*/ 3390813 w 8450041"/>
                <a:gd name="connsiteY809" fmla="*/ 3129351 h 4825533"/>
                <a:gd name="connsiteX810" fmla="*/ 3389308 w 8450041"/>
                <a:gd name="connsiteY810" fmla="*/ 3104518 h 4825533"/>
                <a:gd name="connsiteX811" fmla="*/ 3389308 w 8450041"/>
                <a:gd name="connsiteY811" fmla="*/ 3103766 h 4825533"/>
                <a:gd name="connsiteX812" fmla="*/ 3392318 w 8450041"/>
                <a:gd name="connsiteY812" fmla="*/ 3092478 h 4825533"/>
                <a:gd name="connsiteX813" fmla="*/ 3403606 w 8450041"/>
                <a:gd name="connsiteY813" fmla="*/ 3079685 h 4825533"/>
                <a:gd name="connsiteX814" fmla="*/ 3425428 w 8450041"/>
                <a:gd name="connsiteY814" fmla="*/ 3056357 h 4825533"/>
                <a:gd name="connsiteX815" fmla="*/ 3445746 w 8450041"/>
                <a:gd name="connsiteY815" fmla="*/ 3032277 h 4825533"/>
                <a:gd name="connsiteX816" fmla="*/ 3450262 w 8450041"/>
                <a:gd name="connsiteY816" fmla="*/ 3008196 h 4825533"/>
                <a:gd name="connsiteX817" fmla="*/ 3451766 w 8450041"/>
                <a:gd name="connsiteY817" fmla="*/ 3011206 h 4825533"/>
                <a:gd name="connsiteX818" fmla="*/ 3493154 w 8450041"/>
                <a:gd name="connsiteY818" fmla="*/ 3014216 h 4825533"/>
                <a:gd name="connsiteX819" fmla="*/ 3502184 w 8450041"/>
                <a:gd name="connsiteY819" fmla="*/ 3010454 h 4825533"/>
                <a:gd name="connsiteX820" fmla="*/ 3509564 w 8450041"/>
                <a:gd name="connsiteY820" fmla="*/ 3008284 h 4825533"/>
                <a:gd name="connsiteX821" fmla="*/ 3509241 w 8450041"/>
                <a:gd name="connsiteY821" fmla="*/ 3007726 h 4825533"/>
                <a:gd name="connsiteX822" fmla="*/ 3495412 w 8450041"/>
                <a:gd name="connsiteY822" fmla="*/ 2999166 h 4825533"/>
                <a:gd name="connsiteX823" fmla="*/ 3494660 w 8450041"/>
                <a:gd name="connsiteY823" fmla="*/ 2999919 h 4825533"/>
                <a:gd name="connsiteX824" fmla="*/ 3485630 w 8450041"/>
                <a:gd name="connsiteY824" fmla="*/ 3003682 h 4825533"/>
                <a:gd name="connsiteX825" fmla="*/ 3466065 w 8450041"/>
                <a:gd name="connsiteY825" fmla="*/ 3008950 h 4825533"/>
                <a:gd name="connsiteX826" fmla="*/ 3466065 w 8450041"/>
                <a:gd name="connsiteY826" fmla="*/ 3008197 h 4825533"/>
                <a:gd name="connsiteX827" fmla="*/ 3463807 w 8450041"/>
                <a:gd name="connsiteY827" fmla="*/ 2992394 h 4825533"/>
                <a:gd name="connsiteX828" fmla="*/ 3456282 w 8450041"/>
                <a:gd name="connsiteY828" fmla="*/ 2967561 h 4825533"/>
                <a:gd name="connsiteX829" fmla="*/ 3441985 w 8450041"/>
                <a:gd name="connsiteY829" fmla="*/ 2969818 h 4825533"/>
                <a:gd name="connsiteX830" fmla="*/ 3434459 w 8450041"/>
                <a:gd name="connsiteY830" fmla="*/ 3004434 h 4825533"/>
                <a:gd name="connsiteX831" fmla="*/ 3430696 w 8450041"/>
                <a:gd name="connsiteY831" fmla="*/ 3029267 h 4825533"/>
                <a:gd name="connsiteX832" fmla="*/ 3414894 w 8450041"/>
                <a:gd name="connsiteY832" fmla="*/ 3048080 h 4825533"/>
                <a:gd name="connsiteX833" fmla="*/ 3391566 w 8450041"/>
                <a:gd name="connsiteY833" fmla="*/ 3072913 h 4825533"/>
                <a:gd name="connsiteX834" fmla="*/ 3381031 w 8450041"/>
                <a:gd name="connsiteY834" fmla="*/ 3084953 h 4825533"/>
                <a:gd name="connsiteX835" fmla="*/ 3374259 w 8450041"/>
                <a:gd name="connsiteY835" fmla="*/ 3112795 h 4825533"/>
                <a:gd name="connsiteX836" fmla="*/ 3374259 w 8450041"/>
                <a:gd name="connsiteY836" fmla="*/ 3113548 h 4825533"/>
                <a:gd name="connsiteX837" fmla="*/ 3375011 w 8450041"/>
                <a:gd name="connsiteY837" fmla="*/ 3132361 h 4825533"/>
                <a:gd name="connsiteX838" fmla="*/ 3383289 w 8450041"/>
                <a:gd name="connsiteY838" fmla="*/ 3170739 h 4825533"/>
                <a:gd name="connsiteX839" fmla="*/ 3403606 w 8450041"/>
                <a:gd name="connsiteY839" fmla="*/ 3176007 h 4825533"/>
                <a:gd name="connsiteX840" fmla="*/ 3405864 w 8450041"/>
                <a:gd name="connsiteY840" fmla="*/ 3177512 h 4825533"/>
                <a:gd name="connsiteX841" fmla="*/ 3408874 w 8450041"/>
                <a:gd name="connsiteY841" fmla="*/ 3184284 h 4825533"/>
                <a:gd name="connsiteX842" fmla="*/ 3413389 w 8450041"/>
                <a:gd name="connsiteY842" fmla="*/ 3194067 h 4825533"/>
                <a:gd name="connsiteX843" fmla="*/ 3438975 w 8450041"/>
                <a:gd name="connsiteY843" fmla="*/ 3241475 h 4825533"/>
                <a:gd name="connsiteX844" fmla="*/ 3472837 w 8450041"/>
                <a:gd name="connsiteY844" fmla="*/ 3249753 h 4825533"/>
                <a:gd name="connsiteX845" fmla="*/ 3503690 w 8450041"/>
                <a:gd name="connsiteY845" fmla="*/ 3252010 h 4825533"/>
                <a:gd name="connsiteX846" fmla="*/ 3522503 w 8450041"/>
                <a:gd name="connsiteY846" fmla="*/ 3259535 h 4825533"/>
                <a:gd name="connsiteX847" fmla="*/ 3552603 w 8450041"/>
                <a:gd name="connsiteY847" fmla="*/ 3269318 h 4825533"/>
                <a:gd name="connsiteX848" fmla="*/ 3584209 w 8450041"/>
                <a:gd name="connsiteY848" fmla="*/ 3265555 h 4825533"/>
                <a:gd name="connsiteX849" fmla="*/ 3590982 w 8450041"/>
                <a:gd name="connsiteY849" fmla="*/ 3266308 h 4825533"/>
                <a:gd name="connsiteX850" fmla="*/ 3596249 w 8450041"/>
                <a:gd name="connsiteY850" fmla="*/ 3270070 h 4825533"/>
                <a:gd name="connsiteX851" fmla="*/ 3605279 w 8450041"/>
                <a:gd name="connsiteY851" fmla="*/ 3285121 h 4825533"/>
                <a:gd name="connsiteX852" fmla="*/ 3606032 w 8450041"/>
                <a:gd name="connsiteY852" fmla="*/ 3286626 h 4825533"/>
                <a:gd name="connsiteX853" fmla="*/ 3611299 w 8450041"/>
                <a:gd name="connsiteY853" fmla="*/ 3365640 h 4825533"/>
                <a:gd name="connsiteX854" fmla="*/ 3612052 w 8450041"/>
                <a:gd name="connsiteY854" fmla="*/ 3381442 h 4825533"/>
                <a:gd name="connsiteX855" fmla="*/ 3584962 w 8450041"/>
                <a:gd name="connsiteY855" fmla="*/ 3382947 h 4825533"/>
                <a:gd name="connsiteX856" fmla="*/ 3533791 w 8450041"/>
                <a:gd name="connsiteY856" fmla="*/ 3385205 h 4825533"/>
                <a:gd name="connsiteX857" fmla="*/ 3523256 w 8450041"/>
                <a:gd name="connsiteY857" fmla="*/ 3384452 h 4825533"/>
                <a:gd name="connsiteX858" fmla="*/ 3497670 w 8450041"/>
                <a:gd name="connsiteY858" fmla="*/ 3404770 h 4825533"/>
                <a:gd name="connsiteX859" fmla="*/ 3496917 w 8450041"/>
                <a:gd name="connsiteY859" fmla="*/ 3425840 h 4825533"/>
                <a:gd name="connsiteX860" fmla="*/ 3490897 w 8450041"/>
                <a:gd name="connsiteY860" fmla="*/ 3444653 h 4825533"/>
                <a:gd name="connsiteX861" fmla="*/ 3488640 w 8450041"/>
                <a:gd name="connsiteY861" fmla="*/ 3446158 h 4825533"/>
                <a:gd name="connsiteX862" fmla="*/ 3460045 w 8450041"/>
                <a:gd name="connsiteY862" fmla="*/ 3480773 h 4825533"/>
                <a:gd name="connsiteX863" fmla="*/ 3460045 w 8450041"/>
                <a:gd name="connsiteY863" fmla="*/ 3563550 h 4825533"/>
                <a:gd name="connsiteX864" fmla="*/ 3429191 w 8450041"/>
                <a:gd name="connsiteY864" fmla="*/ 3581610 h 4825533"/>
                <a:gd name="connsiteX865" fmla="*/ 3428439 w 8450041"/>
                <a:gd name="connsiteY865" fmla="*/ 3581610 h 4825533"/>
                <a:gd name="connsiteX866" fmla="*/ 3424676 w 8450041"/>
                <a:gd name="connsiteY866" fmla="*/ 3608700 h 4825533"/>
                <a:gd name="connsiteX867" fmla="*/ 3426181 w 8450041"/>
                <a:gd name="connsiteY867" fmla="*/ 3657614 h 4825533"/>
                <a:gd name="connsiteX868" fmla="*/ 3438975 w 8450041"/>
                <a:gd name="connsiteY868" fmla="*/ 3683951 h 4825533"/>
                <a:gd name="connsiteX869" fmla="*/ 3444242 w 8450041"/>
                <a:gd name="connsiteY869" fmla="*/ 3711042 h 4825533"/>
                <a:gd name="connsiteX870" fmla="*/ 3388556 w 8450041"/>
                <a:gd name="connsiteY870" fmla="*/ 3758450 h 4825533"/>
                <a:gd name="connsiteX871" fmla="*/ 3354693 w 8450041"/>
                <a:gd name="connsiteY871" fmla="*/ 3783283 h 4825533"/>
                <a:gd name="connsiteX872" fmla="*/ 3354693 w 8450041"/>
                <a:gd name="connsiteY872" fmla="*/ 3784036 h 4825533"/>
                <a:gd name="connsiteX873" fmla="*/ 3330613 w 8450041"/>
                <a:gd name="connsiteY873" fmla="*/ 3831443 h 4825533"/>
                <a:gd name="connsiteX874" fmla="*/ 3307285 w 8450041"/>
                <a:gd name="connsiteY874" fmla="*/ 3874337 h 4825533"/>
                <a:gd name="connsiteX875" fmla="*/ 3283204 w 8450041"/>
                <a:gd name="connsiteY875" fmla="*/ 3878851 h 4825533"/>
                <a:gd name="connsiteX876" fmla="*/ 3256114 w 8450041"/>
                <a:gd name="connsiteY876" fmla="*/ 3879604 h 4825533"/>
                <a:gd name="connsiteX877" fmla="*/ 3218488 w 8450041"/>
                <a:gd name="connsiteY877" fmla="*/ 3884872 h 4825533"/>
                <a:gd name="connsiteX878" fmla="*/ 3181616 w 8450041"/>
                <a:gd name="connsiteY878" fmla="*/ 3912715 h 4825533"/>
                <a:gd name="connsiteX879" fmla="*/ 3132702 w 8450041"/>
                <a:gd name="connsiteY879" fmla="*/ 3944320 h 4825533"/>
                <a:gd name="connsiteX880" fmla="*/ 3098840 w 8450041"/>
                <a:gd name="connsiteY880" fmla="*/ 3961627 h 4825533"/>
                <a:gd name="connsiteX881" fmla="*/ 3060461 w 8450041"/>
                <a:gd name="connsiteY881" fmla="*/ 4009789 h 4825533"/>
                <a:gd name="connsiteX882" fmla="*/ 3049926 w 8450041"/>
                <a:gd name="connsiteY882" fmla="*/ 4027849 h 4825533"/>
                <a:gd name="connsiteX883" fmla="*/ 3017568 w 8450041"/>
                <a:gd name="connsiteY883" fmla="*/ 4045909 h 4825533"/>
                <a:gd name="connsiteX884" fmla="*/ 3016816 w 8450041"/>
                <a:gd name="connsiteY884" fmla="*/ 4045909 h 4825533"/>
                <a:gd name="connsiteX885" fmla="*/ 3016816 w 8450041"/>
                <a:gd name="connsiteY885" fmla="*/ 4046662 h 4825533"/>
                <a:gd name="connsiteX886" fmla="*/ 2972418 w 8450041"/>
                <a:gd name="connsiteY886" fmla="*/ 4066227 h 4825533"/>
                <a:gd name="connsiteX887" fmla="*/ 2934792 w 8450041"/>
                <a:gd name="connsiteY887" fmla="*/ 4084287 h 4825533"/>
                <a:gd name="connsiteX888" fmla="*/ 2933287 w 8450041"/>
                <a:gd name="connsiteY888" fmla="*/ 4082029 h 4825533"/>
                <a:gd name="connsiteX889" fmla="*/ 2908454 w 8450041"/>
                <a:gd name="connsiteY889" fmla="*/ 4065475 h 4825533"/>
                <a:gd name="connsiteX890" fmla="*/ 2903187 w 8450041"/>
                <a:gd name="connsiteY890" fmla="*/ 3909705 h 4825533"/>
                <a:gd name="connsiteX891" fmla="*/ 2908454 w 8450041"/>
                <a:gd name="connsiteY891" fmla="*/ 3814136 h 4825533"/>
                <a:gd name="connsiteX892" fmla="*/ 2915227 w 8450041"/>
                <a:gd name="connsiteY892" fmla="*/ 3792313 h 4825533"/>
                <a:gd name="connsiteX893" fmla="*/ 2888137 w 8450041"/>
                <a:gd name="connsiteY893" fmla="*/ 3739637 h 4825533"/>
                <a:gd name="connsiteX894" fmla="*/ 2879106 w 8450041"/>
                <a:gd name="connsiteY894" fmla="*/ 3679436 h 4825533"/>
                <a:gd name="connsiteX895" fmla="*/ 2894157 w 8450041"/>
                <a:gd name="connsiteY895" fmla="*/ 3654604 h 4825533"/>
                <a:gd name="connsiteX896" fmla="*/ 2907702 w 8450041"/>
                <a:gd name="connsiteY896" fmla="*/ 3620740 h 4825533"/>
                <a:gd name="connsiteX897" fmla="*/ 2895662 w 8450041"/>
                <a:gd name="connsiteY897" fmla="*/ 3558282 h 4825533"/>
                <a:gd name="connsiteX898" fmla="*/ 2836213 w 8450041"/>
                <a:gd name="connsiteY898" fmla="*/ 3527429 h 4825533"/>
                <a:gd name="connsiteX899" fmla="*/ 2812886 w 8450041"/>
                <a:gd name="connsiteY899" fmla="*/ 3513884 h 4825533"/>
                <a:gd name="connsiteX900" fmla="*/ 2817401 w 8450041"/>
                <a:gd name="connsiteY900" fmla="*/ 3475506 h 4825533"/>
                <a:gd name="connsiteX901" fmla="*/ 2837718 w 8450041"/>
                <a:gd name="connsiteY901" fmla="*/ 3421325 h 4825533"/>
                <a:gd name="connsiteX902" fmla="*/ 2800845 w 8450041"/>
                <a:gd name="connsiteY902" fmla="*/ 3391977 h 4825533"/>
                <a:gd name="connsiteX903" fmla="*/ 2806112 w 8450041"/>
                <a:gd name="connsiteY903" fmla="*/ 3300923 h 4825533"/>
                <a:gd name="connsiteX904" fmla="*/ 2782785 w 8450041"/>
                <a:gd name="connsiteY904" fmla="*/ 3288131 h 4825533"/>
                <a:gd name="connsiteX905" fmla="*/ 2739139 w 8450041"/>
                <a:gd name="connsiteY905" fmla="*/ 3303181 h 4825533"/>
                <a:gd name="connsiteX906" fmla="*/ 2703771 w 8450041"/>
                <a:gd name="connsiteY906" fmla="*/ 3320489 h 4825533"/>
                <a:gd name="connsiteX907" fmla="*/ 2669156 w 8450041"/>
                <a:gd name="connsiteY907" fmla="*/ 3318231 h 4825533"/>
                <a:gd name="connsiteX908" fmla="*/ 2600677 w 8450041"/>
                <a:gd name="connsiteY908" fmla="*/ 3318231 h 4825533"/>
                <a:gd name="connsiteX909" fmla="*/ 2526931 w 8450041"/>
                <a:gd name="connsiteY909" fmla="*/ 3367897 h 4825533"/>
                <a:gd name="connsiteX910" fmla="*/ 2485543 w 8450041"/>
                <a:gd name="connsiteY910" fmla="*/ 3333281 h 4825533"/>
                <a:gd name="connsiteX911" fmla="*/ 2412550 w 8450041"/>
                <a:gd name="connsiteY911" fmla="*/ 3334034 h 4825533"/>
                <a:gd name="connsiteX912" fmla="*/ 2364388 w 8450041"/>
                <a:gd name="connsiteY912" fmla="*/ 3350589 h 4825533"/>
                <a:gd name="connsiteX913" fmla="*/ 2317733 w 8450041"/>
                <a:gd name="connsiteY913" fmla="*/ 3325756 h 4825533"/>
                <a:gd name="connsiteX914" fmla="*/ 2292148 w 8450041"/>
                <a:gd name="connsiteY914" fmla="*/ 3324251 h 4825533"/>
                <a:gd name="connsiteX915" fmla="*/ 2274840 w 8450041"/>
                <a:gd name="connsiteY915" fmla="*/ 3359619 h 4825533"/>
                <a:gd name="connsiteX916" fmla="*/ 2225174 w 8450041"/>
                <a:gd name="connsiteY916" fmla="*/ 3336291 h 4825533"/>
                <a:gd name="connsiteX917" fmla="*/ 2195827 w 8450041"/>
                <a:gd name="connsiteY917" fmla="*/ 3321994 h 4825533"/>
                <a:gd name="connsiteX918" fmla="*/ 2148418 w 8450041"/>
                <a:gd name="connsiteY918" fmla="*/ 3318984 h 4825533"/>
                <a:gd name="connsiteX919" fmla="*/ 2117566 w 8450041"/>
                <a:gd name="connsiteY919" fmla="*/ 3325756 h 4825533"/>
                <a:gd name="connsiteX920" fmla="*/ 2103267 w 8450041"/>
                <a:gd name="connsiteY920" fmla="*/ 3349836 h 4825533"/>
                <a:gd name="connsiteX921" fmla="*/ 2104772 w 8450041"/>
                <a:gd name="connsiteY921" fmla="*/ 3377680 h 4825533"/>
                <a:gd name="connsiteX922" fmla="*/ 2096495 w 8450041"/>
                <a:gd name="connsiteY922" fmla="*/ 3409285 h 4825533"/>
                <a:gd name="connsiteX923" fmla="*/ 2073167 w 8450041"/>
                <a:gd name="connsiteY923" fmla="*/ 3435623 h 4825533"/>
                <a:gd name="connsiteX924" fmla="*/ 2061127 w 8450041"/>
                <a:gd name="connsiteY924" fmla="*/ 3433366 h 4825533"/>
                <a:gd name="connsiteX925" fmla="*/ 2026511 w 8450041"/>
                <a:gd name="connsiteY925" fmla="*/ 3418315 h 4825533"/>
                <a:gd name="connsiteX926" fmla="*/ 1985876 w 8450041"/>
                <a:gd name="connsiteY926" fmla="*/ 3407780 h 4825533"/>
                <a:gd name="connsiteX927" fmla="*/ 1970073 w 8450041"/>
                <a:gd name="connsiteY927" fmla="*/ 3414552 h 4825533"/>
                <a:gd name="connsiteX928" fmla="*/ 1818818 w 8450041"/>
                <a:gd name="connsiteY928" fmla="*/ 3410790 h 4825533"/>
                <a:gd name="connsiteX929" fmla="*/ 1755607 w 8450041"/>
                <a:gd name="connsiteY929" fmla="*/ 3365640 h 4825533"/>
                <a:gd name="connsiteX930" fmla="*/ 1678851 w 8450041"/>
                <a:gd name="connsiteY930" fmla="*/ 3358114 h 4825533"/>
                <a:gd name="connsiteX931" fmla="*/ 1663049 w 8450041"/>
                <a:gd name="connsiteY931" fmla="*/ 3331776 h 4825533"/>
                <a:gd name="connsiteX932" fmla="*/ 1549419 w 8450041"/>
                <a:gd name="connsiteY932" fmla="*/ 3352846 h 4825533"/>
                <a:gd name="connsiteX933" fmla="*/ 1549419 w 8450041"/>
                <a:gd name="connsiteY933" fmla="*/ 3370907 h 4825533"/>
                <a:gd name="connsiteX934" fmla="*/ 1533617 w 8450041"/>
                <a:gd name="connsiteY934" fmla="*/ 3443148 h 4825533"/>
                <a:gd name="connsiteX935" fmla="*/ 1492982 w 8450041"/>
                <a:gd name="connsiteY935" fmla="*/ 3443901 h 4825533"/>
                <a:gd name="connsiteX936" fmla="*/ 1462128 w 8450041"/>
                <a:gd name="connsiteY936" fmla="*/ 3451426 h 4825533"/>
                <a:gd name="connsiteX937" fmla="*/ 1440306 w 8450041"/>
                <a:gd name="connsiteY937" fmla="*/ 3455188 h 4825533"/>
                <a:gd name="connsiteX938" fmla="*/ 1413215 w 8450041"/>
                <a:gd name="connsiteY938" fmla="*/ 3458198 h 4825533"/>
                <a:gd name="connsiteX939" fmla="*/ 1388382 w 8450041"/>
                <a:gd name="connsiteY939" fmla="*/ 3437881 h 4825533"/>
                <a:gd name="connsiteX940" fmla="*/ 1283784 w 8450041"/>
                <a:gd name="connsiteY940" fmla="*/ 3437128 h 4825533"/>
                <a:gd name="connsiteX941" fmla="*/ 1201007 w 8450041"/>
                <a:gd name="connsiteY941" fmla="*/ 3521409 h 4825533"/>
                <a:gd name="connsiteX942" fmla="*/ 1125003 w 8450041"/>
                <a:gd name="connsiteY942" fmla="*/ 3463466 h 4825533"/>
                <a:gd name="connsiteX943" fmla="*/ 1134034 w 8450041"/>
                <a:gd name="connsiteY943" fmla="*/ 3391977 h 4825533"/>
                <a:gd name="connsiteX944" fmla="*/ 883448 w 8450041"/>
                <a:gd name="connsiteY944" fmla="*/ 3176007 h 4825533"/>
                <a:gd name="connsiteX945" fmla="*/ 782611 w 8450041"/>
                <a:gd name="connsiteY945" fmla="*/ 3174502 h 4825533"/>
                <a:gd name="connsiteX946" fmla="*/ 638882 w 8450041"/>
                <a:gd name="connsiteY946" fmla="*/ 3304686 h 4825533"/>
                <a:gd name="connsiteX947" fmla="*/ 534283 w 8450041"/>
                <a:gd name="connsiteY947" fmla="*/ 3288883 h 4825533"/>
                <a:gd name="connsiteX948" fmla="*/ 433446 w 8450041"/>
                <a:gd name="connsiteY948" fmla="*/ 3203096 h 4825533"/>
                <a:gd name="connsiteX949" fmla="*/ 404098 w 8450041"/>
                <a:gd name="connsiteY949" fmla="*/ 3188799 h 4825533"/>
                <a:gd name="connsiteX950" fmla="*/ 289716 w 8450041"/>
                <a:gd name="connsiteY950" fmla="*/ 3121826 h 4825533"/>
                <a:gd name="connsiteX951" fmla="*/ 88796 w 8450041"/>
                <a:gd name="connsiteY951" fmla="*/ 3002929 h 4825533"/>
                <a:gd name="connsiteX952" fmla="*/ 85786 w 8450041"/>
                <a:gd name="connsiteY952" fmla="*/ 2968314 h 4825533"/>
                <a:gd name="connsiteX953" fmla="*/ 100836 w 8450041"/>
                <a:gd name="connsiteY953" fmla="*/ 2941976 h 4825533"/>
                <a:gd name="connsiteX954" fmla="*/ 48913 w 8450041"/>
                <a:gd name="connsiteY954" fmla="*/ 2882528 h 4825533"/>
                <a:gd name="connsiteX955" fmla="*/ 0 w 8450041"/>
                <a:gd name="connsiteY955" fmla="*/ 2875755 h 4825533"/>
                <a:gd name="connsiteX956" fmla="*/ 12040 w 8450041"/>
                <a:gd name="connsiteY956" fmla="*/ 2813297 h 4825533"/>
                <a:gd name="connsiteX957" fmla="*/ 39883 w 8450041"/>
                <a:gd name="connsiteY957" fmla="*/ 2790721 h 4825533"/>
                <a:gd name="connsiteX958" fmla="*/ 76003 w 8450041"/>
                <a:gd name="connsiteY958" fmla="*/ 2805772 h 4825533"/>
                <a:gd name="connsiteX959" fmla="*/ 136204 w 8450041"/>
                <a:gd name="connsiteY959" fmla="*/ 2774918 h 4825533"/>
                <a:gd name="connsiteX960" fmla="*/ 159532 w 8450041"/>
                <a:gd name="connsiteY960" fmla="*/ 2747076 h 4825533"/>
                <a:gd name="connsiteX961" fmla="*/ 185118 w 8450041"/>
                <a:gd name="connsiteY961" fmla="*/ 2725253 h 4825533"/>
                <a:gd name="connsiteX962" fmla="*/ 209950 w 8450041"/>
                <a:gd name="connsiteY962" fmla="*/ 2735036 h 4825533"/>
                <a:gd name="connsiteX963" fmla="*/ 229516 w 8450041"/>
                <a:gd name="connsiteY963" fmla="*/ 2722995 h 4825533"/>
                <a:gd name="connsiteX964" fmla="*/ 277676 w 8450041"/>
                <a:gd name="connsiteY964" fmla="*/ 2684617 h 4825533"/>
                <a:gd name="connsiteX965" fmla="*/ 318312 w 8450041"/>
                <a:gd name="connsiteY965" fmla="*/ 2659032 h 4825533"/>
                <a:gd name="connsiteX966" fmla="*/ 352928 w 8450041"/>
                <a:gd name="connsiteY966" fmla="*/ 2662042 h 4825533"/>
                <a:gd name="connsiteX967" fmla="*/ 407108 w 8450041"/>
                <a:gd name="connsiteY967" fmla="*/ 2644734 h 4825533"/>
                <a:gd name="connsiteX968" fmla="*/ 425921 w 8450041"/>
                <a:gd name="connsiteY968" fmla="*/ 2600336 h 4825533"/>
                <a:gd name="connsiteX969" fmla="*/ 456774 w 8450041"/>
                <a:gd name="connsiteY969" fmla="*/ 2567225 h 4825533"/>
                <a:gd name="connsiteX970" fmla="*/ 468061 w 8450041"/>
                <a:gd name="connsiteY970" fmla="*/ 2468647 h 4825533"/>
                <a:gd name="connsiteX971" fmla="*/ 469567 w 8450041"/>
                <a:gd name="connsiteY971" fmla="*/ 2431773 h 4825533"/>
                <a:gd name="connsiteX972" fmla="*/ 491389 w 8450041"/>
                <a:gd name="connsiteY972" fmla="*/ 2360284 h 4825533"/>
                <a:gd name="connsiteX973" fmla="*/ 513212 w 8450041"/>
                <a:gd name="connsiteY973" fmla="*/ 2339215 h 4825533"/>
                <a:gd name="connsiteX974" fmla="*/ 529768 w 8450041"/>
                <a:gd name="connsiteY974" fmla="*/ 2324165 h 4825533"/>
                <a:gd name="connsiteX975" fmla="*/ 526006 w 8450041"/>
                <a:gd name="connsiteY975" fmla="*/ 2298579 h 4825533"/>
                <a:gd name="connsiteX976" fmla="*/ 540302 w 8450041"/>
                <a:gd name="connsiteY976" fmla="*/ 2265469 h 4825533"/>
                <a:gd name="connsiteX977" fmla="*/ 560620 w 8450041"/>
                <a:gd name="connsiteY977" fmla="*/ 2251923 h 4825533"/>
                <a:gd name="connsiteX978" fmla="*/ 607276 w 8450041"/>
                <a:gd name="connsiteY978" fmla="*/ 2248161 h 4825533"/>
                <a:gd name="connsiteX979" fmla="*/ 627594 w 8450041"/>
                <a:gd name="connsiteY979" fmla="*/ 2200000 h 4825533"/>
                <a:gd name="connsiteX980" fmla="*/ 658446 w 8450041"/>
                <a:gd name="connsiteY980" fmla="*/ 2151087 h 4825533"/>
                <a:gd name="connsiteX981" fmla="*/ 683279 w 8450041"/>
                <a:gd name="connsiteY981" fmla="*/ 2131521 h 4825533"/>
                <a:gd name="connsiteX982" fmla="*/ 734450 w 8450041"/>
                <a:gd name="connsiteY982" fmla="*/ 2171404 h 4825533"/>
                <a:gd name="connsiteX983" fmla="*/ 757026 w 8450041"/>
                <a:gd name="connsiteY983" fmla="*/ 2169147 h 4825533"/>
                <a:gd name="connsiteX984" fmla="*/ 767561 w 8450041"/>
                <a:gd name="connsiteY984" fmla="*/ 2157859 h 4825533"/>
                <a:gd name="connsiteX985" fmla="*/ 832277 w 8450041"/>
                <a:gd name="connsiteY985" fmla="*/ 2203763 h 4825533"/>
                <a:gd name="connsiteX986" fmla="*/ 909785 w 8450041"/>
                <a:gd name="connsiteY986" fmla="*/ 2176672 h 4825533"/>
                <a:gd name="connsiteX987" fmla="*/ 932360 w 8450041"/>
                <a:gd name="connsiteY987" fmla="*/ 2147324 h 4825533"/>
                <a:gd name="connsiteX988" fmla="*/ 925588 w 8450041"/>
                <a:gd name="connsiteY988" fmla="*/ 2114967 h 4825533"/>
                <a:gd name="connsiteX989" fmla="*/ 957193 w 8450041"/>
                <a:gd name="connsiteY989" fmla="*/ 2090133 h 4825533"/>
                <a:gd name="connsiteX990" fmla="*/ 1010622 w 8450041"/>
                <a:gd name="connsiteY990" fmla="*/ 2070568 h 4825533"/>
                <a:gd name="connsiteX991" fmla="*/ 1012127 w 8450041"/>
                <a:gd name="connsiteY991" fmla="*/ 2019397 h 4825533"/>
                <a:gd name="connsiteX992" fmla="*/ 1021157 w 8450041"/>
                <a:gd name="connsiteY992" fmla="*/ 2002090 h 4825533"/>
                <a:gd name="connsiteX993" fmla="*/ 1084368 w 8450041"/>
                <a:gd name="connsiteY993" fmla="*/ 1994565 h 4825533"/>
                <a:gd name="connsiteX994" fmla="*/ 1146074 w 8450041"/>
                <a:gd name="connsiteY994" fmla="*/ 1996069 h 4825533"/>
                <a:gd name="connsiteX995" fmla="*/ 1194987 w 8450041"/>
                <a:gd name="connsiteY995" fmla="*/ 1961454 h 4825533"/>
                <a:gd name="connsiteX996" fmla="*/ 1216058 w 8450041"/>
                <a:gd name="connsiteY996" fmla="*/ 1980267 h 4825533"/>
                <a:gd name="connsiteX997" fmla="*/ 1245405 w 8450041"/>
                <a:gd name="connsiteY997" fmla="*/ 1999079 h 4825533"/>
                <a:gd name="connsiteX998" fmla="*/ 1277010 w 8450041"/>
                <a:gd name="connsiteY998" fmla="*/ 2019397 h 4825533"/>
                <a:gd name="connsiteX999" fmla="*/ 1295071 w 8450041"/>
                <a:gd name="connsiteY999" fmla="*/ 2047241 h 4825533"/>
                <a:gd name="connsiteX1000" fmla="*/ 1331944 w 8450041"/>
                <a:gd name="connsiteY1000" fmla="*/ 2045736 h 4825533"/>
                <a:gd name="connsiteX1001" fmla="*/ 1358282 w 8450041"/>
                <a:gd name="connsiteY1001" fmla="*/ 2020150 h 4825533"/>
                <a:gd name="connsiteX1002" fmla="*/ 1364302 w 8450041"/>
                <a:gd name="connsiteY1002" fmla="*/ 1988544 h 4825533"/>
                <a:gd name="connsiteX1003" fmla="*/ 1394402 w 8450041"/>
                <a:gd name="connsiteY1003" fmla="*/ 1972742 h 4825533"/>
                <a:gd name="connsiteX1004" fmla="*/ 1432781 w 8450041"/>
                <a:gd name="connsiteY1004" fmla="*/ 1972742 h 4825533"/>
                <a:gd name="connsiteX1005" fmla="*/ 1476426 w 8450041"/>
                <a:gd name="connsiteY1005" fmla="*/ 1941136 h 4825533"/>
                <a:gd name="connsiteX1006" fmla="*/ 1477178 w 8450041"/>
                <a:gd name="connsiteY1006" fmla="*/ 1910284 h 4825533"/>
                <a:gd name="connsiteX1007" fmla="*/ 1498249 w 8450041"/>
                <a:gd name="connsiteY1007" fmla="*/ 1880935 h 4825533"/>
                <a:gd name="connsiteX1008" fmla="*/ 1530607 w 8450041"/>
                <a:gd name="connsiteY1008" fmla="*/ 1835785 h 4825533"/>
                <a:gd name="connsiteX1009" fmla="*/ 1559954 w 8450041"/>
                <a:gd name="connsiteY1009" fmla="*/ 1792891 h 4825533"/>
                <a:gd name="connsiteX1010" fmla="*/ 1562965 w 8450041"/>
                <a:gd name="connsiteY1010" fmla="*/ 1734948 h 4825533"/>
                <a:gd name="connsiteX1011" fmla="*/ 1592313 w 8450041"/>
                <a:gd name="connsiteY1011" fmla="*/ 1733443 h 4825533"/>
                <a:gd name="connsiteX1012" fmla="*/ 1696159 w 8450041"/>
                <a:gd name="connsiteY1012" fmla="*/ 1780099 h 4825533"/>
                <a:gd name="connsiteX1013" fmla="*/ 1701427 w 8450041"/>
                <a:gd name="connsiteY1013" fmla="*/ 1838042 h 4825533"/>
                <a:gd name="connsiteX1014" fmla="*/ 1723250 w 8450041"/>
                <a:gd name="connsiteY1014" fmla="*/ 1847073 h 4825533"/>
                <a:gd name="connsiteX1015" fmla="*/ 1758617 w 8450041"/>
                <a:gd name="connsiteY1015" fmla="*/ 1877925 h 4825533"/>
                <a:gd name="connsiteX1016" fmla="*/ 1778183 w 8450041"/>
                <a:gd name="connsiteY1016" fmla="*/ 1886955 h 4825533"/>
                <a:gd name="connsiteX1017" fmla="*/ 1860206 w 8450041"/>
                <a:gd name="connsiteY1017" fmla="*/ 1964464 h 4825533"/>
                <a:gd name="connsiteX1018" fmla="*/ 1891059 w 8450041"/>
                <a:gd name="connsiteY1018" fmla="*/ 1961454 h 4825533"/>
                <a:gd name="connsiteX1019" fmla="*/ 1917398 w 8450041"/>
                <a:gd name="connsiteY1019" fmla="*/ 1992307 h 4825533"/>
                <a:gd name="connsiteX1020" fmla="*/ 1919655 w 8450041"/>
                <a:gd name="connsiteY1020" fmla="*/ 2022407 h 4825533"/>
                <a:gd name="connsiteX1021" fmla="*/ 1925675 w 8450041"/>
                <a:gd name="connsiteY1021" fmla="*/ 2102173 h 4825533"/>
                <a:gd name="connsiteX1022" fmla="*/ 2253017 w 8450041"/>
                <a:gd name="connsiteY1022" fmla="*/ 2101421 h 4825533"/>
                <a:gd name="connsiteX1023" fmla="*/ 2290643 w 8450041"/>
                <a:gd name="connsiteY1023" fmla="*/ 2109699 h 4825533"/>
                <a:gd name="connsiteX1024" fmla="*/ 2336546 w 8450041"/>
                <a:gd name="connsiteY1024" fmla="*/ 2130017 h 4825533"/>
                <a:gd name="connsiteX1025" fmla="*/ 2362131 w 8450041"/>
                <a:gd name="connsiteY1025" fmla="*/ 2131521 h 4825533"/>
                <a:gd name="connsiteX1026" fmla="*/ 2433620 w 8450041"/>
                <a:gd name="connsiteY1026" fmla="*/ 2162374 h 4825533"/>
                <a:gd name="connsiteX1027" fmla="*/ 2486296 w 8450041"/>
                <a:gd name="connsiteY1027" fmla="*/ 2193228 h 4825533"/>
                <a:gd name="connsiteX1028" fmla="*/ 2558537 w 8450041"/>
                <a:gd name="connsiteY1028" fmla="*/ 2118729 h 4825533"/>
                <a:gd name="connsiteX1029" fmla="*/ 2700761 w 8450041"/>
                <a:gd name="connsiteY1029" fmla="*/ 2042726 h 4825533"/>
                <a:gd name="connsiteX1030" fmla="*/ 2803855 w 8450041"/>
                <a:gd name="connsiteY1030" fmla="*/ 1924581 h 4825533"/>
                <a:gd name="connsiteX1031" fmla="*/ 2819658 w 8450041"/>
                <a:gd name="connsiteY1031" fmla="*/ 1854598 h 4825533"/>
                <a:gd name="connsiteX1032" fmla="*/ 2842233 w 8450041"/>
                <a:gd name="connsiteY1032" fmla="*/ 1842558 h 4825533"/>
                <a:gd name="connsiteX1033" fmla="*/ 2915979 w 8450041"/>
                <a:gd name="connsiteY1033" fmla="*/ 1814714 h 4825533"/>
                <a:gd name="connsiteX1034" fmla="*/ 2961130 w 8450041"/>
                <a:gd name="connsiteY1034" fmla="*/ 1820734 h 4825533"/>
                <a:gd name="connsiteX1035" fmla="*/ 2980695 w 8450041"/>
                <a:gd name="connsiteY1035" fmla="*/ 1831270 h 4825533"/>
                <a:gd name="connsiteX1036" fmla="*/ 2985963 w 8450041"/>
                <a:gd name="connsiteY1036" fmla="*/ 2392643 h 4825533"/>
                <a:gd name="connsiteX1037" fmla="*/ 2985963 w 8450041"/>
                <a:gd name="connsiteY1037" fmla="*/ 2400921 h 4825533"/>
                <a:gd name="connsiteX1038" fmla="*/ 2993488 w 8450041"/>
                <a:gd name="connsiteY1038" fmla="*/ 2400921 h 4825533"/>
                <a:gd name="connsiteX1039" fmla="*/ 3142485 w 8450041"/>
                <a:gd name="connsiteY1039" fmla="*/ 2403178 h 4825533"/>
                <a:gd name="connsiteX1040" fmla="*/ 3148505 w 8450041"/>
                <a:gd name="connsiteY1040" fmla="*/ 2485954 h 4825533"/>
                <a:gd name="connsiteX1041" fmla="*/ 3149257 w 8450041"/>
                <a:gd name="connsiteY1041" fmla="*/ 2493479 h 4825533"/>
                <a:gd name="connsiteX1042" fmla="*/ 3156783 w 8450041"/>
                <a:gd name="connsiteY1042" fmla="*/ 2493479 h 4825533"/>
                <a:gd name="connsiteX1043" fmla="*/ 3522503 w 8450041"/>
                <a:gd name="connsiteY1043" fmla="*/ 2502509 h 4825533"/>
                <a:gd name="connsiteX1044" fmla="*/ 3524008 w 8450041"/>
                <a:gd name="connsiteY1044" fmla="*/ 2732025 h 4825533"/>
                <a:gd name="connsiteX1045" fmla="*/ 3524008 w 8450041"/>
                <a:gd name="connsiteY1045" fmla="*/ 2740303 h 4825533"/>
                <a:gd name="connsiteX1046" fmla="*/ 3532286 w 8450041"/>
                <a:gd name="connsiteY1046" fmla="*/ 2740303 h 4825533"/>
                <a:gd name="connsiteX1047" fmla="*/ 3540563 w 8450041"/>
                <a:gd name="connsiteY1047" fmla="*/ 2751590 h 4825533"/>
                <a:gd name="connsiteX1048" fmla="*/ 3540563 w 8450041"/>
                <a:gd name="connsiteY1048" fmla="*/ 2752343 h 4825533"/>
                <a:gd name="connsiteX1049" fmla="*/ 3534543 w 8450041"/>
                <a:gd name="connsiteY1049" fmla="*/ 2795989 h 4825533"/>
                <a:gd name="connsiteX1050" fmla="*/ 3533038 w 8450041"/>
                <a:gd name="connsiteY1050" fmla="*/ 2808029 h 4825533"/>
                <a:gd name="connsiteX1051" fmla="*/ 3534543 w 8450041"/>
                <a:gd name="connsiteY1051" fmla="*/ 2814049 h 4825533"/>
                <a:gd name="connsiteX1052" fmla="*/ 3536801 w 8450041"/>
                <a:gd name="connsiteY1052" fmla="*/ 2819316 h 4825533"/>
                <a:gd name="connsiteX1053" fmla="*/ 3559376 w 8450041"/>
                <a:gd name="connsiteY1053" fmla="*/ 2850922 h 4825533"/>
                <a:gd name="connsiteX1054" fmla="*/ 3569158 w 8450041"/>
                <a:gd name="connsiteY1054" fmla="*/ 2857694 h 4825533"/>
                <a:gd name="connsiteX1055" fmla="*/ 3569158 w 8450041"/>
                <a:gd name="connsiteY1055" fmla="*/ 2858447 h 4825533"/>
                <a:gd name="connsiteX1056" fmla="*/ 3568406 w 8450041"/>
                <a:gd name="connsiteY1056" fmla="*/ 2859199 h 4825533"/>
                <a:gd name="connsiteX1057" fmla="*/ 3560881 w 8450041"/>
                <a:gd name="connsiteY1057" fmla="*/ 2861457 h 4825533"/>
                <a:gd name="connsiteX1058" fmla="*/ 3539811 w 8450041"/>
                <a:gd name="connsiteY1058" fmla="*/ 2869735 h 4825533"/>
                <a:gd name="connsiteX1059" fmla="*/ 3527771 w 8450041"/>
                <a:gd name="connsiteY1059" fmla="*/ 2884785 h 4825533"/>
                <a:gd name="connsiteX1060" fmla="*/ 3521751 w 8450041"/>
                <a:gd name="connsiteY1060" fmla="*/ 2905855 h 4825533"/>
                <a:gd name="connsiteX1061" fmla="*/ 3521751 w 8450041"/>
                <a:gd name="connsiteY1061" fmla="*/ 2906608 h 4825533"/>
                <a:gd name="connsiteX1062" fmla="*/ 3520246 w 8450041"/>
                <a:gd name="connsiteY1062" fmla="*/ 2917142 h 4825533"/>
                <a:gd name="connsiteX1063" fmla="*/ 3518741 w 8450041"/>
                <a:gd name="connsiteY1063" fmla="*/ 2931441 h 4825533"/>
                <a:gd name="connsiteX1064" fmla="*/ 3511216 w 8450041"/>
                <a:gd name="connsiteY1064" fmla="*/ 2999919 h 4825533"/>
                <a:gd name="connsiteX1065" fmla="*/ 3511034 w 8450041"/>
                <a:gd name="connsiteY1065" fmla="*/ 3007851 h 4825533"/>
                <a:gd name="connsiteX1066" fmla="*/ 3516976 w 8450041"/>
                <a:gd name="connsiteY1066" fmla="*/ 3006104 h 4825533"/>
                <a:gd name="connsiteX1067" fmla="*/ 3527770 w 8450041"/>
                <a:gd name="connsiteY1067" fmla="*/ 2996156 h 4825533"/>
                <a:gd name="connsiteX1068" fmla="*/ 3534542 w 8450041"/>
                <a:gd name="connsiteY1068" fmla="*/ 2929935 h 4825533"/>
                <a:gd name="connsiteX1069" fmla="*/ 3536800 w 8450041"/>
                <a:gd name="connsiteY1069" fmla="*/ 2915638 h 4825533"/>
                <a:gd name="connsiteX1070" fmla="*/ 3538305 w 8450041"/>
                <a:gd name="connsiteY1070" fmla="*/ 2905103 h 4825533"/>
                <a:gd name="connsiteX1071" fmla="*/ 3542820 w 8450041"/>
                <a:gd name="connsiteY1071" fmla="*/ 2890052 h 4825533"/>
                <a:gd name="connsiteX1072" fmla="*/ 3552602 w 8450041"/>
                <a:gd name="connsiteY1072" fmla="*/ 2878764 h 4825533"/>
                <a:gd name="connsiteX1073" fmla="*/ 3562385 w 8450041"/>
                <a:gd name="connsiteY1073" fmla="*/ 2875002 h 4825533"/>
                <a:gd name="connsiteX1074" fmla="*/ 3578940 w 8450041"/>
                <a:gd name="connsiteY1074" fmla="*/ 2868982 h 4825533"/>
                <a:gd name="connsiteX1075" fmla="*/ 3584208 w 8450041"/>
                <a:gd name="connsiteY1075" fmla="*/ 2862962 h 4825533"/>
                <a:gd name="connsiteX1076" fmla="*/ 3585713 w 8450041"/>
                <a:gd name="connsiteY1076" fmla="*/ 2852427 h 4825533"/>
                <a:gd name="connsiteX1077" fmla="*/ 3581950 w 8450041"/>
                <a:gd name="connsiteY1077" fmla="*/ 2844902 h 4825533"/>
                <a:gd name="connsiteX1078" fmla="*/ 3567652 w 8450041"/>
                <a:gd name="connsiteY1078" fmla="*/ 2833614 h 4825533"/>
                <a:gd name="connsiteX1079" fmla="*/ 3552602 w 8450041"/>
                <a:gd name="connsiteY1079" fmla="*/ 2810286 h 4825533"/>
                <a:gd name="connsiteX1080" fmla="*/ 3551097 w 8450041"/>
                <a:gd name="connsiteY1080" fmla="*/ 2805771 h 4825533"/>
                <a:gd name="connsiteX1081" fmla="*/ 3550345 w 8450041"/>
                <a:gd name="connsiteY1081" fmla="*/ 2804266 h 4825533"/>
                <a:gd name="connsiteX1082" fmla="*/ 3551850 w 8450041"/>
                <a:gd name="connsiteY1082" fmla="*/ 2795236 h 4825533"/>
                <a:gd name="connsiteX1083" fmla="*/ 3557870 w 8450041"/>
                <a:gd name="connsiteY1083" fmla="*/ 2748580 h 4825533"/>
                <a:gd name="connsiteX1084" fmla="*/ 3558622 w 8450041"/>
                <a:gd name="connsiteY1084" fmla="*/ 2748580 h 4825533"/>
                <a:gd name="connsiteX1085" fmla="*/ 3558622 w 8450041"/>
                <a:gd name="connsiteY1085" fmla="*/ 2747828 h 4825533"/>
                <a:gd name="connsiteX1086" fmla="*/ 3542067 w 8450041"/>
                <a:gd name="connsiteY1086" fmla="*/ 2721490 h 4825533"/>
                <a:gd name="connsiteX1087" fmla="*/ 3540563 w 8450041"/>
                <a:gd name="connsiteY1087" fmla="*/ 2491222 h 4825533"/>
                <a:gd name="connsiteX1088" fmla="*/ 3540563 w 8450041"/>
                <a:gd name="connsiteY1088" fmla="*/ 2483697 h 4825533"/>
                <a:gd name="connsiteX1089" fmla="*/ 3533038 w 8450041"/>
                <a:gd name="connsiteY1089" fmla="*/ 2482944 h 4825533"/>
                <a:gd name="connsiteX1090" fmla="*/ 3166564 w 8450041"/>
                <a:gd name="connsiteY1090" fmla="*/ 2474666 h 4825533"/>
                <a:gd name="connsiteX1091" fmla="*/ 3159792 w 8450041"/>
                <a:gd name="connsiteY1091" fmla="*/ 2391890 h 4825533"/>
                <a:gd name="connsiteX1092" fmla="*/ 3159040 w 8450041"/>
                <a:gd name="connsiteY1092" fmla="*/ 2384365 h 4825533"/>
                <a:gd name="connsiteX1093" fmla="*/ 3151514 w 8450041"/>
                <a:gd name="connsiteY1093" fmla="*/ 2384365 h 4825533"/>
                <a:gd name="connsiteX1094" fmla="*/ 3004775 w 8450041"/>
                <a:gd name="connsiteY1094" fmla="*/ 2382860 h 4825533"/>
                <a:gd name="connsiteX1095" fmla="*/ 2999507 w 8450041"/>
                <a:gd name="connsiteY1095" fmla="*/ 1841804 h 4825533"/>
                <a:gd name="connsiteX1096" fmla="*/ 3027350 w 8450041"/>
                <a:gd name="connsiteY1096" fmla="*/ 1862123 h 4825533"/>
                <a:gd name="connsiteX1097" fmla="*/ 3046915 w 8450041"/>
                <a:gd name="connsiteY1097" fmla="*/ 1862875 h 4825533"/>
                <a:gd name="connsiteX1098" fmla="*/ 3075510 w 8450041"/>
                <a:gd name="connsiteY1098" fmla="*/ 1821487 h 4825533"/>
                <a:gd name="connsiteX1099" fmla="*/ 3121414 w 8450041"/>
                <a:gd name="connsiteY1099" fmla="*/ 1795149 h 4825533"/>
                <a:gd name="connsiteX1100" fmla="*/ 3181615 w 8450041"/>
                <a:gd name="connsiteY1100" fmla="*/ 1764296 h 4825533"/>
                <a:gd name="connsiteX1101" fmla="*/ 3229022 w 8450041"/>
                <a:gd name="connsiteY1101" fmla="*/ 1754513 h 4825533"/>
                <a:gd name="connsiteX1102" fmla="*/ 3256113 w 8450041"/>
                <a:gd name="connsiteY1102" fmla="*/ 1767306 h 4825533"/>
                <a:gd name="connsiteX1103" fmla="*/ 3290729 w 8450041"/>
                <a:gd name="connsiteY1103" fmla="*/ 1773326 h 4825533"/>
                <a:gd name="connsiteX1104" fmla="*/ 3325344 w 8450041"/>
                <a:gd name="connsiteY1104" fmla="*/ 1768811 h 4825533"/>
                <a:gd name="connsiteX1105" fmla="*/ 3360712 w 8450041"/>
                <a:gd name="connsiteY1105" fmla="*/ 1763543 h 4825533"/>
                <a:gd name="connsiteX1106" fmla="*/ 3387803 w 8450041"/>
                <a:gd name="connsiteY1106" fmla="*/ 1790634 h 4825533"/>
                <a:gd name="connsiteX1107" fmla="*/ 3439726 w 8450041"/>
                <a:gd name="connsiteY1107" fmla="*/ 1787624 h 4825533"/>
                <a:gd name="connsiteX1108" fmla="*/ 3487134 w 8450041"/>
                <a:gd name="connsiteY1108" fmla="*/ 1808694 h 4825533"/>
                <a:gd name="connsiteX1109" fmla="*/ 3608289 w 8450041"/>
                <a:gd name="connsiteY1109" fmla="*/ 1813962 h 4825533"/>
                <a:gd name="connsiteX1110" fmla="*/ 3692569 w 8450041"/>
                <a:gd name="connsiteY1110" fmla="*/ 1719145 h 4825533"/>
                <a:gd name="connsiteX1111" fmla="*/ 3888975 w 8450041"/>
                <a:gd name="connsiteY1111" fmla="*/ 1708610 h 4825533"/>
                <a:gd name="connsiteX1112" fmla="*/ 3928106 w 8450041"/>
                <a:gd name="connsiteY1112" fmla="*/ 1705600 h 4825533"/>
                <a:gd name="connsiteX1113" fmla="*/ 3964226 w 8450041"/>
                <a:gd name="connsiteY1113" fmla="*/ 1686035 h 4825533"/>
                <a:gd name="connsiteX1114" fmla="*/ 3997336 w 8450041"/>
                <a:gd name="connsiteY1114" fmla="*/ 1635616 h 4825533"/>
                <a:gd name="connsiteX1115" fmla="*/ 4025179 w 8450041"/>
                <a:gd name="connsiteY1115" fmla="*/ 1596486 h 4825533"/>
                <a:gd name="connsiteX1116" fmla="*/ 4059042 w 8450041"/>
                <a:gd name="connsiteY1116" fmla="*/ 1578425 h 4825533"/>
                <a:gd name="connsiteX1117" fmla="*/ 4056785 w 8450041"/>
                <a:gd name="connsiteY1117" fmla="*/ 1558108 h 4825533"/>
                <a:gd name="connsiteX1118" fmla="*/ 4093658 w 8450041"/>
                <a:gd name="connsiteY1118" fmla="*/ 1548325 h 4825533"/>
                <a:gd name="connsiteX1119" fmla="*/ 6515991 w 8450041"/>
                <a:gd name="connsiteY1119" fmla="*/ 1525749 h 4825533"/>
                <a:gd name="connsiteX1120" fmla="*/ 6517496 w 8450041"/>
                <a:gd name="connsiteY1120" fmla="*/ 1531017 h 4825533"/>
                <a:gd name="connsiteX1121" fmla="*/ 6523516 w 8450041"/>
                <a:gd name="connsiteY1121" fmla="*/ 1547572 h 4825533"/>
                <a:gd name="connsiteX1122" fmla="*/ 6523516 w 8450041"/>
                <a:gd name="connsiteY1122" fmla="*/ 1548324 h 4825533"/>
                <a:gd name="connsiteX1123" fmla="*/ 6528031 w 8450041"/>
                <a:gd name="connsiteY1123" fmla="*/ 1552839 h 4825533"/>
                <a:gd name="connsiteX1124" fmla="*/ 6534803 w 8450041"/>
                <a:gd name="connsiteY1124" fmla="*/ 1558859 h 4825533"/>
                <a:gd name="connsiteX1125" fmla="*/ 6581459 w 8450041"/>
                <a:gd name="connsiteY1125" fmla="*/ 1591218 h 4825533"/>
                <a:gd name="connsiteX1126" fmla="*/ 6581459 w 8450041"/>
                <a:gd name="connsiteY1126" fmla="*/ 1591970 h 4825533"/>
                <a:gd name="connsiteX1127" fmla="*/ 6582212 w 8450041"/>
                <a:gd name="connsiteY1127" fmla="*/ 1591970 h 4825533"/>
                <a:gd name="connsiteX1128" fmla="*/ 6588984 w 8450041"/>
                <a:gd name="connsiteY1128" fmla="*/ 1594980 h 4825533"/>
                <a:gd name="connsiteX1129" fmla="*/ 6596509 w 8450041"/>
                <a:gd name="connsiteY1129" fmla="*/ 1597990 h 4825533"/>
                <a:gd name="connsiteX1130" fmla="*/ 6635639 w 8450041"/>
                <a:gd name="connsiteY1130" fmla="*/ 1604010 h 4825533"/>
                <a:gd name="connsiteX1131" fmla="*/ 6646927 w 8450041"/>
                <a:gd name="connsiteY1131" fmla="*/ 1601753 h 4825533"/>
                <a:gd name="connsiteX1132" fmla="*/ 6661225 w 8450041"/>
                <a:gd name="connsiteY1132" fmla="*/ 1603258 h 4825533"/>
                <a:gd name="connsiteX1133" fmla="*/ 6664988 w 8450041"/>
                <a:gd name="connsiteY1133" fmla="*/ 1608525 h 4825533"/>
                <a:gd name="connsiteX1134" fmla="*/ 6669503 w 8450041"/>
                <a:gd name="connsiteY1134" fmla="*/ 1616803 h 4825533"/>
                <a:gd name="connsiteX1135" fmla="*/ 6684553 w 8450041"/>
                <a:gd name="connsiteY1135" fmla="*/ 1666469 h 4825533"/>
                <a:gd name="connsiteX1136" fmla="*/ 6684553 w 8450041"/>
                <a:gd name="connsiteY1136" fmla="*/ 1667221 h 4825533"/>
                <a:gd name="connsiteX1137" fmla="*/ 6701860 w 8450041"/>
                <a:gd name="connsiteY1137" fmla="*/ 1734195 h 4825533"/>
                <a:gd name="connsiteX1138" fmla="*/ 6711643 w 8450041"/>
                <a:gd name="connsiteY1138" fmla="*/ 1768058 h 4825533"/>
                <a:gd name="connsiteX1139" fmla="*/ 6711643 w 8450041"/>
                <a:gd name="connsiteY1139" fmla="*/ 1768810 h 4825533"/>
                <a:gd name="connsiteX1140" fmla="*/ 6716911 w 8450041"/>
                <a:gd name="connsiteY1140" fmla="*/ 1789128 h 4825533"/>
                <a:gd name="connsiteX1141" fmla="*/ 6725941 w 8450041"/>
                <a:gd name="connsiteY1141" fmla="*/ 1824496 h 4825533"/>
                <a:gd name="connsiteX1142" fmla="*/ 6725941 w 8450041"/>
                <a:gd name="connsiteY1142" fmla="*/ 1825248 h 4825533"/>
                <a:gd name="connsiteX1143" fmla="*/ 6716911 w 8450041"/>
                <a:gd name="connsiteY1143" fmla="*/ 1867389 h 4825533"/>
                <a:gd name="connsiteX1144" fmla="*/ 6714653 w 8450041"/>
                <a:gd name="connsiteY1144" fmla="*/ 1882439 h 4825533"/>
                <a:gd name="connsiteX1145" fmla="*/ 6713148 w 8450041"/>
                <a:gd name="connsiteY1145" fmla="*/ 1980266 h 4825533"/>
                <a:gd name="connsiteX1146" fmla="*/ 6701860 w 8450041"/>
                <a:gd name="connsiteY1146" fmla="*/ 2009614 h 4825533"/>
                <a:gd name="connsiteX1147" fmla="*/ 6624352 w 8450041"/>
                <a:gd name="connsiteY1147" fmla="*/ 2161621 h 4825533"/>
                <a:gd name="connsiteX1148" fmla="*/ 6620589 w 8450041"/>
                <a:gd name="connsiteY1148" fmla="*/ 2168393 h 4825533"/>
                <a:gd name="connsiteX1149" fmla="*/ 6626609 w 8450041"/>
                <a:gd name="connsiteY1149" fmla="*/ 2172155 h 4825533"/>
                <a:gd name="connsiteX1150" fmla="*/ 6717663 w 8450041"/>
                <a:gd name="connsiteY1150" fmla="*/ 2242139 h 4825533"/>
                <a:gd name="connsiteX1151" fmla="*/ 6698098 w 8450041"/>
                <a:gd name="connsiteY1151" fmla="*/ 2272240 h 4825533"/>
                <a:gd name="connsiteX1152" fmla="*/ 6674770 w 8450041"/>
                <a:gd name="connsiteY1152" fmla="*/ 2306855 h 4825533"/>
                <a:gd name="connsiteX1153" fmla="*/ 6671760 w 8450041"/>
                <a:gd name="connsiteY1153" fmla="*/ 2309865 h 4825533"/>
                <a:gd name="connsiteX1154" fmla="*/ 6662730 w 8450041"/>
                <a:gd name="connsiteY1154" fmla="*/ 2337708 h 4825533"/>
                <a:gd name="connsiteX1155" fmla="*/ 6664988 w 8450041"/>
                <a:gd name="connsiteY1155" fmla="*/ 2342224 h 4825533"/>
                <a:gd name="connsiteX1156" fmla="*/ 6686810 w 8450041"/>
                <a:gd name="connsiteY1156" fmla="*/ 2366304 h 4825533"/>
                <a:gd name="connsiteX1157" fmla="*/ 6709385 w 8450041"/>
                <a:gd name="connsiteY1157" fmla="*/ 2365551 h 4825533"/>
                <a:gd name="connsiteX1158" fmla="*/ 6715406 w 8450041"/>
                <a:gd name="connsiteY1158" fmla="*/ 2360284 h 4825533"/>
                <a:gd name="connsiteX1159" fmla="*/ 6713901 w 8450041"/>
                <a:gd name="connsiteY1159" fmla="*/ 2362541 h 4825533"/>
                <a:gd name="connsiteX1160" fmla="*/ 6711643 w 8450041"/>
                <a:gd name="connsiteY1160" fmla="*/ 2379096 h 4825533"/>
                <a:gd name="connsiteX1161" fmla="*/ 6709385 w 8450041"/>
                <a:gd name="connsiteY1161" fmla="*/ 2483696 h 4825533"/>
                <a:gd name="connsiteX1162" fmla="*/ 6750021 w 8450041"/>
                <a:gd name="connsiteY1162" fmla="*/ 2527341 h 4825533"/>
                <a:gd name="connsiteX1163" fmla="*/ 6755289 w 8450041"/>
                <a:gd name="connsiteY1163" fmla="*/ 2529598 h 4825533"/>
                <a:gd name="connsiteX1164" fmla="*/ 6710138 w 8450041"/>
                <a:gd name="connsiteY1164" fmla="*/ 2570234 h 4825533"/>
                <a:gd name="connsiteX1165" fmla="*/ 6709385 w 8450041"/>
                <a:gd name="connsiteY1165" fmla="*/ 2570987 h 4825533"/>
                <a:gd name="connsiteX1166" fmla="*/ 6674018 w 8450041"/>
                <a:gd name="connsiteY1166" fmla="*/ 2644733 h 4825533"/>
                <a:gd name="connsiteX1167" fmla="*/ 6670255 w 8450041"/>
                <a:gd name="connsiteY1167" fmla="*/ 2662793 h 4825533"/>
                <a:gd name="connsiteX1168" fmla="*/ 6651442 w 8450041"/>
                <a:gd name="connsiteY1168" fmla="*/ 2687626 h 4825533"/>
                <a:gd name="connsiteX1169" fmla="*/ 6626609 w 8450041"/>
                <a:gd name="connsiteY1169" fmla="*/ 2695151 h 4825533"/>
                <a:gd name="connsiteX1170" fmla="*/ 6583717 w 8450041"/>
                <a:gd name="connsiteY1170" fmla="*/ 2689884 h 4825533"/>
                <a:gd name="connsiteX1171" fmla="*/ 6563398 w 8450041"/>
                <a:gd name="connsiteY1171" fmla="*/ 2679349 h 4825533"/>
                <a:gd name="connsiteX1172" fmla="*/ 6536308 w 8450041"/>
                <a:gd name="connsiteY1172" fmla="*/ 2665050 h 4825533"/>
                <a:gd name="connsiteX1173" fmla="*/ 6474602 w 8450041"/>
                <a:gd name="connsiteY1173" fmla="*/ 2643980 h 4825533"/>
                <a:gd name="connsiteX1174" fmla="*/ 6408381 w 8450041"/>
                <a:gd name="connsiteY1174" fmla="*/ 2657525 h 4825533"/>
                <a:gd name="connsiteX1175" fmla="*/ 6349686 w 8450041"/>
                <a:gd name="connsiteY1175" fmla="*/ 2682359 h 4825533"/>
                <a:gd name="connsiteX1176" fmla="*/ 6333130 w 8450041"/>
                <a:gd name="connsiteY1176" fmla="*/ 2707944 h 4825533"/>
                <a:gd name="connsiteX1177" fmla="*/ 6346675 w 8450041"/>
                <a:gd name="connsiteY1177" fmla="*/ 2722241 h 4825533"/>
                <a:gd name="connsiteX1178" fmla="*/ 6360973 w 8450041"/>
                <a:gd name="connsiteY1178" fmla="*/ 2735786 h 4825533"/>
                <a:gd name="connsiteX1179" fmla="*/ 6360973 w 8450041"/>
                <a:gd name="connsiteY1179" fmla="*/ 2736539 h 4825533"/>
                <a:gd name="connsiteX1180" fmla="*/ 6362478 w 8450041"/>
                <a:gd name="connsiteY1180" fmla="*/ 2760620 h 4825533"/>
                <a:gd name="connsiteX1181" fmla="*/ 6354953 w 8450041"/>
                <a:gd name="connsiteY1181" fmla="*/ 2790720 h 4825533"/>
                <a:gd name="connsiteX1182" fmla="*/ 6347428 w 8450041"/>
                <a:gd name="connsiteY1182" fmla="*/ 2875753 h 4825533"/>
                <a:gd name="connsiteX1183" fmla="*/ 6345170 w 8450041"/>
                <a:gd name="connsiteY1183" fmla="*/ 2889299 h 4825533"/>
                <a:gd name="connsiteX1184" fmla="*/ 6342913 w 8450041"/>
                <a:gd name="connsiteY1184" fmla="*/ 2896824 h 4825533"/>
                <a:gd name="connsiteX1185" fmla="*/ 6312060 w 8450041"/>
                <a:gd name="connsiteY1185" fmla="*/ 2931439 h 4825533"/>
                <a:gd name="connsiteX1186" fmla="*/ 6312813 w 8450041"/>
                <a:gd name="connsiteY1186" fmla="*/ 2931439 h 4825533"/>
                <a:gd name="connsiteX1187" fmla="*/ 6262394 w 8450041"/>
                <a:gd name="connsiteY1187" fmla="*/ 2987125 h 4825533"/>
                <a:gd name="connsiteX1188" fmla="*/ 6261642 w 8450041"/>
                <a:gd name="connsiteY1188" fmla="*/ 2987878 h 4825533"/>
                <a:gd name="connsiteX1189" fmla="*/ 6254869 w 8450041"/>
                <a:gd name="connsiteY1189" fmla="*/ 3000670 h 4825533"/>
                <a:gd name="connsiteX1190" fmla="*/ 6253364 w 8450041"/>
                <a:gd name="connsiteY1190" fmla="*/ 2999918 h 4825533"/>
                <a:gd name="connsiteX1191" fmla="*/ 6253364 w 8450041"/>
                <a:gd name="connsiteY1191" fmla="*/ 2992393 h 4825533"/>
                <a:gd name="connsiteX1192" fmla="*/ 6249602 w 8450041"/>
                <a:gd name="connsiteY1192" fmla="*/ 2968313 h 4825533"/>
                <a:gd name="connsiteX1193" fmla="*/ 6236056 w 8450041"/>
                <a:gd name="connsiteY1193" fmla="*/ 2928429 h 4825533"/>
                <a:gd name="connsiteX1194" fmla="*/ 6221006 w 8450041"/>
                <a:gd name="connsiteY1194" fmla="*/ 2894567 h 4825533"/>
                <a:gd name="connsiteX1195" fmla="*/ 6181123 w 8450041"/>
                <a:gd name="connsiteY1195" fmla="*/ 2899834 h 4825533"/>
                <a:gd name="connsiteX1196" fmla="*/ 6148765 w 8450041"/>
                <a:gd name="connsiteY1196" fmla="*/ 2924667 h 4825533"/>
                <a:gd name="connsiteX1197" fmla="*/ 6143497 w 8450041"/>
                <a:gd name="connsiteY1197" fmla="*/ 2929182 h 4825533"/>
                <a:gd name="connsiteX1198" fmla="*/ 6120922 w 8450041"/>
                <a:gd name="connsiteY1198" fmla="*/ 2955520 h 4825533"/>
                <a:gd name="connsiteX1199" fmla="*/ 6093079 w 8450041"/>
                <a:gd name="connsiteY1199" fmla="*/ 2987125 h 4825533"/>
                <a:gd name="connsiteX1200" fmla="*/ 5928280 w 8450041"/>
                <a:gd name="connsiteY1200" fmla="*/ 2879516 h 4825533"/>
                <a:gd name="connsiteX1201" fmla="*/ 5897427 w 8450041"/>
                <a:gd name="connsiteY1201" fmla="*/ 2858446 h 4825533"/>
                <a:gd name="connsiteX1202" fmla="*/ 5880118 w 8450041"/>
                <a:gd name="connsiteY1202" fmla="*/ 2845653 h 4825533"/>
                <a:gd name="connsiteX1203" fmla="*/ 5879366 w 8450041"/>
                <a:gd name="connsiteY1203" fmla="*/ 2845653 h 4825533"/>
                <a:gd name="connsiteX1204" fmla="*/ 5731874 w 8450041"/>
                <a:gd name="connsiteY1204" fmla="*/ 2735786 h 4825533"/>
                <a:gd name="connsiteX1205" fmla="*/ 5708546 w 8450041"/>
                <a:gd name="connsiteY1205" fmla="*/ 2717726 h 4825533"/>
                <a:gd name="connsiteX1206" fmla="*/ 5699516 w 8450041"/>
                <a:gd name="connsiteY1206" fmla="*/ 2710201 h 4825533"/>
                <a:gd name="connsiteX1207" fmla="*/ 5678446 w 8450041"/>
                <a:gd name="connsiteY1207" fmla="*/ 2692141 h 4825533"/>
                <a:gd name="connsiteX1208" fmla="*/ 5670168 w 8450041"/>
                <a:gd name="connsiteY1208" fmla="*/ 2686121 h 4825533"/>
                <a:gd name="connsiteX1209" fmla="*/ 5673178 w 8450041"/>
                <a:gd name="connsiteY1209" fmla="*/ 2677091 h 4825533"/>
                <a:gd name="connsiteX1210" fmla="*/ 5686724 w 8450041"/>
                <a:gd name="connsiteY1210" fmla="*/ 2650753 h 4825533"/>
                <a:gd name="connsiteX1211" fmla="*/ 5707794 w 8450041"/>
                <a:gd name="connsiteY1211" fmla="*/ 2630435 h 4825533"/>
                <a:gd name="connsiteX1212" fmla="*/ 5725854 w 8450041"/>
                <a:gd name="connsiteY1212" fmla="*/ 2614633 h 4825533"/>
                <a:gd name="connsiteX1213" fmla="*/ 5731874 w 8450041"/>
                <a:gd name="connsiteY1213" fmla="*/ 2594314 h 4825533"/>
                <a:gd name="connsiteX1214" fmla="*/ 5740151 w 8450041"/>
                <a:gd name="connsiteY1214" fmla="*/ 2549917 h 4825533"/>
                <a:gd name="connsiteX1215" fmla="*/ 5778530 w 8450041"/>
                <a:gd name="connsiteY1215" fmla="*/ 2438545 h 4825533"/>
                <a:gd name="connsiteX1216" fmla="*/ 5786055 w 8450041"/>
                <a:gd name="connsiteY1216" fmla="*/ 2423495 h 4825533"/>
                <a:gd name="connsiteX1217" fmla="*/ 5792075 w 8450041"/>
                <a:gd name="connsiteY1217" fmla="*/ 2415970 h 4825533"/>
                <a:gd name="connsiteX1218" fmla="*/ 5813145 w 8450041"/>
                <a:gd name="connsiteY1218" fmla="*/ 2403177 h 4825533"/>
                <a:gd name="connsiteX1219" fmla="*/ 5834216 w 8450041"/>
                <a:gd name="connsiteY1219" fmla="*/ 2394147 h 4825533"/>
                <a:gd name="connsiteX1220" fmla="*/ 5859048 w 8450041"/>
                <a:gd name="connsiteY1220" fmla="*/ 2385116 h 4825533"/>
                <a:gd name="connsiteX1221" fmla="*/ 5875603 w 8450041"/>
                <a:gd name="connsiteY1221" fmla="*/ 2379849 h 4825533"/>
                <a:gd name="connsiteX1222" fmla="*/ 5885386 w 8450041"/>
                <a:gd name="connsiteY1222" fmla="*/ 2350501 h 4825533"/>
                <a:gd name="connsiteX1223" fmla="*/ 5883881 w 8450041"/>
                <a:gd name="connsiteY1223" fmla="*/ 2344481 h 4825533"/>
                <a:gd name="connsiteX1224" fmla="*/ 5905704 w 8450041"/>
                <a:gd name="connsiteY1224" fmla="*/ 2322658 h 4825533"/>
                <a:gd name="connsiteX1225" fmla="*/ 5909467 w 8450041"/>
                <a:gd name="connsiteY1225" fmla="*/ 2317390 h 4825533"/>
                <a:gd name="connsiteX1226" fmla="*/ 5913229 w 8450041"/>
                <a:gd name="connsiteY1226" fmla="*/ 2311370 h 4825533"/>
                <a:gd name="connsiteX1227" fmla="*/ 5901189 w 8450041"/>
                <a:gd name="connsiteY1227" fmla="*/ 2286538 h 4825533"/>
                <a:gd name="connsiteX1228" fmla="*/ 5895922 w 8450041"/>
                <a:gd name="connsiteY1228" fmla="*/ 2284280 h 4825533"/>
                <a:gd name="connsiteX1229" fmla="*/ 5896674 w 8450041"/>
                <a:gd name="connsiteY1229" fmla="*/ 2259447 h 4825533"/>
                <a:gd name="connsiteX1230" fmla="*/ 5896674 w 8450041"/>
                <a:gd name="connsiteY1230" fmla="*/ 2226337 h 4825533"/>
                <a:gd name="connsiteX1231" fmla="*/ 5896674 w 8450041"/>
                <a:gd name="connsiteY1231" fmla="*/ 2225584 h 4825533"/>
                <a:gd name="connsiteX1232" fmla="*/ 5903447 w 8450041"/>
                <a:gd name="connsiteY1232" fmla="*/ 2206772 h 4825533"/>
                <a:gd name="connsiteX1233" fmla="*/ 5920002 w 8450041"/>
                <a:gd name="connsiteY1233" fmla="*/ 2184196 h 4825533"/>
                <a:gd name="connsiteX1234" fmla="*/ 5923764 w 8450041"/>
                <a:gd name="connsiteY1234" fmla="*/ 2153343 h 4825533"/>
                <a:gd name="connsiteX1235" fmla="*/ 5907209 w 8450041"/>
                <a:gd name="connsiteY1235" fmla="*/ 2150333 h 4825533"/>
                <a:gd name="connsiteX1236" fmla="*/ 5889149 w 8450041"/>
                <a:gd name="connsiteY1236" fmla="*/ 2147323 h 4825533"/>
                <a:gd name="connsiteX1237" fmla="*/ 5888396 w 8450041"/>
                <a:gd name="connsiteY1237" fmla="*/ 2147323 h 4825533"/>
                <a:gd name="connsiteX1238" fmla="*/ 5875603 w 8450041"/>
                <a:gd name="connsiteY1238" fmla="*/ 2140551 h 4825533"/>
                <a:gd name="connsiteX1239" fmla="*/ 5869583 w 8450041"/>
                <a:gd name="connsiteY1239" fmla="*/ 2120986 h 4825533"/>
                <a:gd name="connsiteX1240" fmla="*/ 5872593 w 8450041"/>
                <a:gd name="connsiteY1240" fmla="*/ 2113460 h 4825533"/>
                <a:gd name="connsiteX1241" fmla="*/ 5885386 w 8450041"/>
                <a:gd name="connsiteY1241" fmla="*/ 2102172 h 4825533"/>
                <a:gd name="connsiteX1242" fmla="*/ 5883128 w 8450041"/>
                <a:gd name="connsiteY1242" fmla="*/ 2048744 h 4825533"/>
                <a:gd name="connsiteX1243" fmla="*/ 5887644 w 8450041"/>
                <a:gd name="connsiteY1243" fmla="*/ 2032189 h 4825533"/>
                <a:gd name="connsiteX1244" fmla="*/ 5926774 w 8450041"/>
                <a:gd name="connsiteY1244" fmla="*/ 2033694 h 4825533"/>
                <a:gd name="connsiteX1245" fmla="*/ 5960638 w 8450041"/>
                <a:gd name="connsiteY1245" fmla="*/ 2023159 h 4825533"/>
                <a:gd name="connsiteX1246" fmla="*/ 5974183 w 8450041"/>
                <a:gd name="connsiteY1246" fmla="*/ 2018644 h 4825533"/>
                <a:gd name="connsiteX1247" fmla="*/ 5996758 w 8450041"/>
                <a:gd name="connsiteY1247" fmla="*/ 2020149 h 4825533"/>
                <a:gd name="connsiteX1248" fmla="*/ 6030621 w 8450041"/>
                <a:gd name="connsiteY1248" fmla="*/ 2023159 h 4825533"/>
                <a:gd name="connsiteX1249" fmla="*/ 6059216 w 8450041"/>
                <a:gd name="connsiteY1249" fmla="*/ 2007356 h 4825533"/>
                <a:gd name="connsiteX1250" fmla="*/ 6056959 w 8450041"/>
                <a:gd name="connsiteY1250" fmla="*/ 1995316 h 4825533"/>
                <a:gd name="connsiteX1251" fmla="*/ 6055454 w 8450041"/>
                <a:gd name="connsiteY1251" fmla="*/ 1990049 h 4825533"/>
                <a:gd name="connsiteX1252" fmla="*/ 6059216 w 8450041"/>
                <a:gd name="connsiteY1252" fmla="*/ 1991553 h 4825533"/>
                <a:gd name="connsiteX1253" fmla="*/ 6061474 w 8450041"/>
                <a:gd name="connsiteY1253" fmla="*/ 1993811 h 4825533"/>
                <a:gd name="connsiteX1254" fmla="*/ 6078029 w 8450041"/>
                <a:gd name="connsiteY1254" fmla="*/ 2005851 h 4825533"/>
                <a:gd name="connsiteX1255" fmla="*/ 6109635 w 8450041"/>
                <a:gd name="connsiteY1255" fmla="*/ 1983276 h 4825533"/>
                <a:gd name="connsiteX1256" fmla="*/ 6110387 w 8450041"/>
                <a:gd name="connsiteY1256" fmla="*/ 1982524 h 4825533"/>
                <a:gd name="connsiteX1257" fmla="*/ 6111140 w 8450041"/>
                <a:gd name="connsiteY1257" fmla="*/ 1981771 h 4825533"/>
                <a:gd name="connsiteX1258" fmla="*/ 6135972 w 8450041"/>
                <a:gd name="connsiteY1258" fmla="*/ 1971235 h 4825533"/>
                <a:gd name="connsiteX1259" fmla="*/ 6193163 w 8450041"/>
                <a:gd name="connsiteY1259" fmla="*/ 1965968 h 4825533"/>
                <a:gd name="connsiteX1260" fmla="*/ 6220253 w 8450041"/>
                <a:gd name="connsiteY1260" fmla="*/ 1919313 h 4825533"/>
                <a:gd name="connsiteX1261" fmla="*/ 6236809 w 8450041"/>
                <a:gd name="connsiteY1261" fmla="*/ 1847824 h 4825533"/>
                <a:gd name="connsiteX1262" fmla="*/ 6239819 w 8450041"/>
                <a:gd name="connsiteY1262" fmla="*/ 1819981 h 4825533"/>
                <a:gd name="connsiteX1263" fmla="*/ 6230036 w 8450041"/>
                <a:gd name="connsiteY1263" fmla="*/ 1815466 h 4825533"/>
                <a:gd name="connsiteX1264" fmla="*/ 6224016 w 8450041"/>
                <a:gd name="connsiteY1264" fmla="*/ 1812456 h 4825533"/>
                <a:gd name="connsiteX1265" fmla="*/ 6223263 w 8450041"/>
                <a:gd name="connsiteY1265" fmla="*/ 1812456 h 4825533"/>
                <a:gd name="connsiteX1266" fmla="*/ 6218748 w 8450041"/>
                <a:gd name="connsiteY1266" fmla="*/ 1802673 h 4825533"/>
                <a:gd name="connsiteX1267" fmla="*/ 6218748 w 8450041"/>
                <a:gd name="connsiteY1267" fmla="*/ 1799663 h 4825533"/>
                <a:gd name="connsiteX1268" fmla="*/ 6254117 w 8450041"/>
                <a:gd name="connsiteY1268" fmla="*/ 1793643 h 4825533"/>
                <a:gd name="connsiteX1269" fmla="*/ 6265404 w 8450041"/>
                <a:gd name="connsiteY1269" fmla="*/ 1790633 h 4825533"/>
                <a:gd name="connsiteX1270" fmla="*/ 6277444 w 8450041"/>
                <a:gd name="connsiteY1270" fmla="*/ 1787623 h 4825533"/>
                <a:gd name="connsiteX1271" fmla="*/ 6279702 w 8450041"/>
                <a:gd name="connsiteY1271" fmla="*/ 1786871 h 4825533"/>
                <a:gd name="connsiteX1272" fmla="*/ 6303030 w 8450041"/>
                <a:gd name="connsiteY1272" fmla="*/ 1755265 h 4825533"/>
                <a:gd name="connsiteX1273" fmla="*/ 6301525 w 8450041"/>
                <a:gd name="connsiteY1273" fmla="*/ 1750750 h 4825533"/>
                <a:gd name="connsiteX1274" fmla="*/ 6300020 w 8450041"/>
                <a:gd name="connsiteY1274" fmla="*/ 1745482 h 4825533"/>
                <a:gd name="connsiteX1275" fmla="*/ 6340655 w 8450041"/>
                <a:gd name="connsiteY1275" fmla="*/ 1719145 h 4825533"/>
                <a:gd name="connsiteX1276" fmla="*/ 6379786 w 8450041"/>
                <a:gd name="connsiteY1276" fmla="*/ 1692806 h 4825533"/>
                <a:gd name="connsiteX1277" fmla="*/ 6379786 w 8450041"/>
                <a:gd name="connsiteY1277" fmla="*/ 1692054 h 4825533"/>
                <a:gd name="connsiteX1278" fmla="*/ 6382796 w 8450041"/>
                <a:gd name="connsiteY1278" fmla="*/ 1670984 h 4825533"/>
                <a:gd name="connsiteX1279" fmla="*/ 6376776 w 8450041"/>
                <a:gd name="connsiteY1279" fmla="*/ 1666469 h 4825533"/>
                <a:gd name="connsiteX1280" fmla="*/ 6376024 w 8450041"/>
                <a:gd name="connsiteY1280" fmla="*/ 1666469 h 4825533"/>
                <a:gd name="connsiteX1281" fmla="*/ 6354953 w 8450041"/>
                <a:gd name="connsiteY1281" fmla="*/ 1623575 h 4825533"/>
                <a:gd name="connsiteX1282" fmla="*/ 6350438 w 8450041"/>
                <a:gd name="connsiteY1282" fmla="*/ 1619813 h 4825533"/>
                <a:gd name="connsiteX1283" fmla="*/ 6345923 w 8450041"/>
                <a:gd name="connsiteY1283" fmla="*/ 1607773 h 4825533"/>
                <a:gd name="connsiteX1284" fmla="*/ 6347428 w 8450041"/>
                <a:gd name="connsiteY1284" fmla="*/ 1604763 h 4825533"/>
                <a:gd name="connsiteX1285" fmla="*/ 6349686 w 8450041"/>
                <a:gd name="connsiteY1285" fmla="*/ 1601000 h 4825533"/>
                <a:gd name="connsiteX1286" fmla="*/ 6371508 w 8450041"/>
                <a:gd name="connsiteY1286" fmla="*/ 1590465 h 4825533"/>
                <a:gd name="connsiteX1287" fmla="*/ 6406876 w 8450041"/>
                <a:gd name="connsiteY1287" fmla="*/ 1576920 h 4825533"/>
                <a:gd name="connsiteX1288" fmla="*/ 6462563 w 8450041"/>
                <a:gd name="connsiteY1288" fmla="*/ 1550582 h 4825533"/>
                <a:gd name="connsiteX1289" fmla="*/ 6247298 w 8450041"/>
                <a:gd name="connsiteY1289" fmla="*/ 758471 h 4825533"/>
                <a:gd name="connsiteX1290" fmla="*/ 6278198 w 8450041"/>
                <a:gd name="connsiteY1290" fmla="*/ 762704 h 4825533"/>
                <a:gd name="connsiteX1291" fmla="*/ 6303031 w 8450041"/>
                <a:gd name="connsiteY1291" fmla="*/ 768724 h 4825533"/>
                <a:gd name="connsiteX1292" fmla="*/ 6296258 w 8450041"/>
                <a:gd name="connsiteY1292" fmla="*/ 798071 h 4825533"/>
                <a:gd name="connsiteX1293" fmla="*/ 6293248 w 8450041"/>
                <a:gd name="connsiteY1293" fmla="*/ 810864 h 4825533"/>
                <a:gd name="connsiteX1294" fmla="*/ 6295506 w 8450041"/>
                <a:gd name="connsiteY1294" fmla="*/ 822905 h 4825533"/>
                <a:gd name="connsiteX1295" fmla="*/ 6303783 w 8450041"/>
                <a:gd name="connsiteY1295" fmla="*/ 834192 h 4825533"/>
                <a:gd name="connsiteX1296" fmla="*/ 6306041 w 8450041"/>
                <a:gd name="connsiteY1296" fmla="*/ 831182 h 4825533"/>
                <a:gd name="connsiteX1297" fmla="*/ 6307546 w 8450041"/>
                <a:gd name="connsiteY1297" fmla="*/ 840965 h 4825533"/>
                <a:gd name="connsiteX1298" fmla="*/ 6300021 w 8450041"/>
                <a:gd name="connsiteY1298" fmla="*/ 847737 h 4825533"/>
                <a:gd name="connsiteX1299" fmla="*/ 6290991 w 8450041"/>
                <a:gd name="connsiteY1299" fmla="*/ 859777 h 4825533"/>
                <a:gd name="connsiteX1300" fmla="*/ 6290991 w 8450041"/>
                <a:gd name="connsiteY1300" fmla="*/ 867302 h 4825533"/>
                <a:gd name="connsiteX1301" fmla="*/ 6287981 w 8450041"/>
                <a:gd name="connsiteY1301" fmla="*/ 910196 h 4825533"/>
                <a:gd name="connsiteX1302" fmla="*/ 6294753 w 8450041"/>
                <a:gd name="connsiteY1302" fmla="*/ 941048 h 4825533"/>
                <a:gd name="connsiteX1303" fmla="*/ 6300773 w 8450041"/>
                <a:gd name="connsiteY1303" fmla="*/ 954594 h 4825533"/>
                <a:gd name="connsiteX1304" fmla="*/ 6301526 w 8450041"/>
                <a:gd name="connsiteY1304" fmla="*/ 961367 h 4825533"/>
                <a:gd name="connsiteX1305" fmla="*/ 6294753 w 8450041"/>
                <a:gd name="connsiteY1305" fmla="*/ 973407 h 4825533"/>
                <a:gd name="connsiteX1306" fmla="*/ 6295506 w 8450041"/>
                <a:gd name="connsiteY1306" fmla="*/ 998992 h 4825533"/>
                <a:gd name="connsiteX1307" fmla="*/ 6297011 w 8450041"/>
                <a:gd name="connsiteY1307" fmla="*/ 1008775 h 4825533"/>
                <a:gd name="connsiteX1308" fmla="*/ 6292496 w 8450041"/>
                <a:gd name="connsiteY1308" fmla="*/ 1023825 h 4825533"/>
                <a:gd name="connsiteX1309" fmla="*/ 6290238 w 8450041"/>
                <a:gd name="connsiteY1309" fmla="*/ 1026083 h 4825533"/>
                <a:gd name="connsiteX1310" fmla="*/ 6281961 w 8450041"/>
                <a:gd name="connsiteY1310" fmla="*/ 1038123 h 4825533"/>
                <a:gd name="connsiteX1311" fmla="*/ 6275940 w 8450041"/>
                <a:gd name="connsiteY1311" fmla="*/ 1050915 h 4825533"/>
                <a:gd name="connsiteX1312" fmla="*/ 6273683 w 8450041"/>
                <a:gd name="connsiteY1312" fmla="*/ 1071985 h 4825533"/>
                <a:gd name="connsiteX1313" fmla="*/ 6283466 w 8450041"/>
                <a:gd name="connsiteY1313" fmla="*/ 1090799 h 4825533"/>
                <a:gd name="connsiteX1314" fmla="*/ 6299268 w 8450041"/>
                <a:gd name="connsiteY1314" fmla="*/ 1099829 h 4825533"/>
                <a:gd name="connsiteX1315" fmla="*/ 6303783 w 8450041"/>
                <a:gd name="connsiteY1315" fmla="*/ 1100581 h 4825533"/>
                <a:gd name="connsiteX1316" fmla="*/ 6320338 w 8450041"/>
                <a:gd name="connsiteY1316" fmla="*/ 1093056 h 4825533"/>
                <a:gd name="connsiteX1317" fmla="*/ 6326358 w 8450041"/>
                <a:gd name="connsiteY1317" fmla="*/ 1087789 h 4825533"/>
                <a:gd name="connsiteX1318" fmla="*/ 6336893 w 8450041"/>
                <a:gd name="connsiteY1318" fmla="*/ 1087789 h 4825533"/>
                <a:gd name="connsiteX1319" fmla="*/ 6339904 w 8450041"/>
                <a:gd name="connsiteY1319" fmla="*/ 1089294 h 4825533"/>
                <a:gd name="connsiteX1320" fmla="*/ 6348934 w 8450041"/>
                <a:gd name="connsiteY1320" fmla="*/ 1095314 h 4825533"/>
                <a:gd name="connsiteX1321" fmla="*/ 6358717 w 8450041"/>
                <a:gd name="connsiteY1321" fmla="*/ 1101334 h 4825533"/>
                <a:gd name="connsiteX1322" fmla="*/ 6373767 w 8450041"/>
                <a:gd name="connsiteY1322" fmla="*/ 1104344 h 4825533"/>
                <a:gd name="connsiteX1323" fmla="*/ 6378282 w 8450041"/>
                <a:gd name="connsiteY1323" fmla="*/ 1105096 h 4825533"/>
                <a:gd name="connsiteX1324" fmla="*/ 6378282 w 8450041"/>
                <a:gd name="connsiteY1324" fmla="*/ 1105849 h 4825533"/>
                <a:gd name="connsiteX1325" fmla="*/ 6376777 w 8450041"/>
                <a:gd name="connsiteY1325" fmla="*/ 1109611 h 4825533"/>
                <a:gd name="connsiteX1326" fmla="*/ 6373014 w 8450041"/>
                <a:gd name="connsiteY1326" fmla="*/ 1114126 h 4825533"/>
                <a:gd name="connsiteX1327" fmla="*/ 6363984 w 8450041"/>
                <a:gd name="connsiteY1327" fmla="*/ 1122404 h 4825533"/>
                <a:gd name="connsiteX1328" fmla="*/ 6353449 w 8450041"/>
                <a:gd name="connsiteY1328" fmla="*/ 1138206 h 4825533"/>
                <a:gd name="connsiteX1329" fmla="*/ 6342161 w 8450041"/>
                <a:gd name="connsiteY1329" fmla="*/ 1164545 h 4825533"/>
                <a:gd name="connsiteX1330" fmla="*/ 6346676 w 8450041"/>
                <a:gd name="connsiteY1330" fmla="*/ 1178842 h 4825533"/>
                <a:gd name="connsiteX1331" fmla="*/ 6356459 w 8450041"/>
                <a:gd name="connsiteY1331" fmla="*/ 1185615 h 4825533"/>
                <a:gd name="connsiteX1332" fmla="*/ 6356459 w 8450041"/>
                <a:gd name="connsiteY1332" fmla="*/ 1186367 h 4825533"/>
                <a:gd name="connsiteX1333" fmla="*/ 6348934 w 8450041"/>
                <a:gd name="connsiteY1333" fmla="*/ 1199160 h 4825533"/>
                <a:gd name="connsiteX1334" fmla="*/ 6349687 w 8450041"/>
                <a:gd name="connsiteY1334" fmla="*/ 1214963 h 4825533"/>
                <a:gd name="connsiteX1335" fmla="*/ 6354954 w 8450041"/>
                <a:gd name="connsiteY1335" fmla="*/ 1219478 h 4825533"/>
                <a:gd name="connsiteX1336" fmla="*/ 6363232 w 8450041"/>
                <a:gd name="connsiteY1336" fmla="*/ 1228508 h 4825533"/>
                <a:gd name="connsiteX1337" fmla="*/ 6375272 w 8450041"/>
                <a:gd name="connsiteY1337" fmla="*/ 1241301 h 4825533"/>
                <a:gd name="connsiteX1338" fmla="*/ 6389569 w 8450041"/>
                <a:gd name="connsiteY1338" fmla="*/ 1248826 h 4825533"/>
                <a:gd name="connsiteX1339" fmla="*/ 6406877 w 8450041"/>
                <a:gd name="connsiteY1339" fmla="*/ 1243558 h 4825533"/>
                <a:gd name="connsiteX1340" fmla="*/ 6408382 w 8450041"/>
                <a:gd name="connsiteY1340" fmla="*/ 1234528 h 4825533"/>
                <a:gd name="connsiteX1341" fmla="*/ 6408382 w 8450041"/>
                <a:gd name="connsiteY1341" fmla="*/ 1229261 h 4825533"/>
                <a:gd name="connsiteX1342" fmla="*/ 6411392 w 8450041"/>
                <a:gd name="connsiteY1342" fmla="*/ 1213458 h 4825533"/>
                <a:gd name="connsiteX1343" fmla="*/ 6412897 w 8450041"/>
                <a:gd name="connsiteY1343" fmla="*/ 1203675 h 4825533"/>
                <a:gd name="connsiteX1344" fmla="*/ 6411392 w 8450041"/>
                <a:gd name="connsiteY1344" fmla="*/ 1181100 h 4825533"/>
                <a:gd name="connsiteX1345" fmla="*/ 6409887 w 8450041"/>
                <a:gd name="connsiteY1345" fmla="*/ 1173575 h 4825533"/>
                <a:gd name="connsiteX1346" fmla="*/ 6415155 w 8450041"/>
                <a:gd name="connsiteY1346" fmla="*/ 1166050 h 4825533"/>
                <a:gd name="connsiteX1347" fmla="*/ 6415908 w 8450041"/>
                <a:gd name="connsiteY1347" fmla="*/ 1166050 h 4825533"/>
                <a:gd name="connsiteX1348" fmla="*/ 6420423 w 8450041"/>
                <a:gd name="connsiteY1348" fmla="*/ 1198407 h 4825533"/>
                <a:gd name="connsiteX1349" fmla="*/ 6433215 w 8450041"/>
                <a:gd name="connsiteY1349" fmla="*/ 1223241 h 4825533"/>
                <a:gd name="connsiteX1350" fmla="*/ 6457295 w 8450041"/>
                <a:gd name="connsiteY1350" fmla="*/ 1254093 h 4825533"/>
                <a:gd name="connsiteX1351" fmla="*/ 6468583 w 8450041"/>
                <a:gd name="connsiteY1351" fmla="*/ 1262371 h 4825533"/>
                <a:gd name="connsiteX1352" fmla="*/ 6473098 w 8450041"/>
                <a:gd name="connsiteY1352" fmla="*/ 1265381 h 4825533"/>
                <a:gd name="connsiteX1353" fmla="*/ 6474603 w 8450041"/>
                <a:gd name="connsiteY1353" fmla="*/ 1285699 h 4825533"/>
                <a:gd name="connsiteX1354" fmla="*/ 6475355 w 8450041"/>
                <a:gd name="connsiteY1354" fmla="*/ 1286451 h 4825533"/>
                <a:gd name="connsiteX1355" fmla="*/ 6479871 w 8450041"/>
                <a:gd name="connsiteY1355" fmla="*/ 1291719 h 4825533"/>
                <a:gd name="connsiteX1356" fmla="*/ 6490406 w 8450041"/>
                <a:gd name="connsiteY1356" fmla="*/ 1303759 h 4825533"/>
                <a:gd name="connsiteX1357" fmla="*/ 6503199 w 8450041"/>
                <a:gd name="connsiteY1357" fmla="*/ 1312789 h 4825533"/>
                <a:gd name="connsiteX1358" fmla="*/ 6506209 w 8450041"/>
                <a:gd name="connsiteY1358" fmla="*/ 1312037 h 4825533"/>
                <a:gd name="connsiteX1359" fmla="*/ 6513734 w 8450041"/>
                <a:gd name="connsiteY1359" fmla="*/ 1311284 h 4825533"/>
                <a:gd name="connsiteX1360" fmla="*/ 6523516 w 8450041"/>
                <a:gd name="connsiteY1360" fmla="*/ 1312037 h 4825533"/>
                <a:gd name="connsiteX1361" fmla="*/ 6521259 w 8450041"/>
                <a:gd name="connsiteY1361" fmla="*/ 1315799 h 4825533"/>
                <a:gd name="connsiteX1362" fmla="*/ 6516744 w 8450041"/>
                <a:gd name="connsiteY1362" fmla="*/ 1322572 h 4825533"/>
                <a:gd name="connsiteX1363" fmla="*/ 6501694 w 8450041"/>
                <a:gd name="connsiteY1363" fmla="*/ 1361703 h 4825533"/>
                <a:gd name="connsiteX1364" fmla="*/ 6501694 w 8450041"/>
                <a:gd name="connsiteY1364" fmla="*/ 1362455 h 4825533"/>
                <a:gd name="connsiteX1365" fmla="*/ 6501694 w 8450041"/>
                <a:gd name="connsiteY1365" fmla="*/ 1363208 h 4825533"/>
                <a:gd name="connsiteX1366" fmla="*/ 6501694 w 8450041"/>
                <a:gd name="connsiteY1366" fmla="*/ 1369980 h 4825533"/>
                <a:gd name="connsiteX1367" fmla="*/ 6502446 w 8450041"/>
                <a:gd name="connsiteY1367" fmla="*/ 1377505 h 4825533"/>
                <a:gd name="connsiteX1368" fmla="*/ 6505456 w 8450041"/>
                <a:gd name="connsiteY1368" fmla="*/ 1411368 h 4825533"/>
                <a:gd name="connsiteX1369" fmla="*/ 6505456 w 8450041"/>
                <a:gd name="connsiteY1369" fmla="*/ 1412120 h 4825533"/>
                <a:gd name="connsiteX1370" fmla="*/ 6506209 w 8450041"/>
                <a:gd name="connsiteY1370" fmla="*/ 1412873 h 4825533"/>
                <a:gd name="connsiteX1371" fmla="*/ 6516744 w 8450041"/>
                <a:gd name="connsiteY1371" fmla="*/ 1428676 h 4825533"/>
                <a:gd name="connsiteX1372" fmla="*/ 6527279 w 8450041"/>
                <a:gd name="connsiteY1372" fmla="*/ 1443726 h 4825533"/>
                <a:gd name="connsiteX1373" fmla="*/ 6525021 w 8450041"/>
                <a:gd name="connsiteY1373" fmla="*/ 1450499 h 4825533"/>
                <a:gd name="connsiteX1374" fmla="*/ 6519754 w 8450041"/>
                <a:gd name="connsiteY1374" fmla="*/ 1464796 h 4825533"/>
                <a:gd name="connsiteX1375" fmla="*/ 6519754 w 8450041"/>
                <a:gd name="connsiteY1375" fmla="*/ 1465549 h 4825533"/>
                <a:gd name="connsiteX1376" fmla="*/ 6519001 w 8450041"/>
                <a:gd name="connsiteY1376" fmla="*/ 1494145 h 4825533"/>
                <a:gd name="connsiteX1377" fmla="*/ 6519754 w 8450041"/>
                <a:gd name="connsiteY1377" fmla="*/ 1503927 h 4825533"/>
                <a:gd name="connsiteX1378" fmla="*/ 6519754 w 8450041"/>
                <a:gd name="connsiteY1378" fmla="*/ 1504680 h 4825533"/>
                <a:gd name="connsiteX1379" fmla="*/ 6519001 w 8450041"/>
                <a:gd name="connsiteY1379" fmla="*/ 1507690 h 4825533"/>
                <a:gd name="connsiteX1380" fmla="*/ 6459553 w 8450041"/>
                <a:gd name="connsiteY1380" fmla="*/ 1535532 h 4825533"/>
                <a:gd name="connsiteX1381" fmla="*/ 6403867 w 8450041"/>
                <a:gd name="connsiteY1381" fmla="*/ 1561871 h 4825533"/>
                <a:gd name="connsiteX1382" fmla="*/ 6370757 w 8450041"/>
                <a:gd name="connsiteY1382" fmla="*/ 1574663 h 4825533"/>
                <a:gd name="connsiteX1383" fmla="*/ 6339904 w 8450041"/>
                <a:gd name="connsiteY1383" fmla="*/ 1591218 h 4825533"/>
                <a:gd name="connsiteX1384" fmla="*/ 6339151 w 8450041"/>
                <a:gd name="connsiteY1384" fmla="*/ 1591971 h 4825533"/>
                <a:gd name="connsiteX1385" fmla="*/ 6335388 w 8450041"/>
                <a:gd name="connsiteY1385" fmla="*/ 1597991 h 4825533"/>
                <a:gd name="connsiteX1386" fmla="*/ 6333131 w 8450041"/>
                <a:gd name="connsiteY1386" fmla="*/ 1604011 h 4825533"/>
                <a:gd name="connsiteX1387" fmla="*/ 6342161 w 8450041"/>
                <a:gd name="connsiteY1387" fmla="*/ 1631854 h 4825533"/>
                <a:gd name="connsiteX1388" fmla="*/ 6347429 w 8450041"/>
                <a:gd name="connsiteY1388" fmla="*/ 1636369 h 4825533"/>
                <a:gd name="connsiteX1389" fmla="*/ 6364737 w 8450041"/>
                <a:gd name="connsiteY1389" fmla="*/ 1657439 h 4825533"/>
                <a:gd name="connsiteX1390" fmla="*/ 6366242 w 8450041"/>
                <a:gd name="connsiteY1390" fmla="*/ 1677757 h 4825533"/>
                <a:gd name="connsiteX1391" fmla="*/ 6370757 w 8450041"/>
                <a:gd name="connsiteY1391" fmla="*/ 1680767 h 4825533"/>
                <a:gd name="connsiteX1392" fmla="*/ 6370004 w 8450041"/>
                <a:gd name="connsiteY1392" fmla="*/ 1681519 h 4825533"/>
                <a:gd name="connsiteX1393" fmla="*/ 6333131 w 8450041"/>
                <a:gd name="connsiteY1393" fmla="*/ 1705600 h 4825533"/>
                <a:gd name="connsiteX1394" fmla="*/ 6284218 w 8450041"/>
                <a:gd name="connsiteY1394" fmla="*/ 1743978 h 4825533"/>
                <a:gd name="connsiteX1395" fmla="*/ 6284218 w 8450041"/>
                <a:gd name="connsiteY1395" fmla="*/ 1744731 h 4825533"/>
                <a:gd name="connsiteX1396" fmla="*/ 6284218 w 8450041"/>
                <a:gd name="connsiteY1396" fmla="*/ 1745484 h 4825533"/>
                <a:gd name="connsiteX1397" fmla="*/ 6286476 w 8450041"/>
                <a:gd name="connsiteY1397" fmla="*/ 1757524 h 4825533"/>
                <a:gd name="connsiteX1398" fmla="*/ 6287228 w 8450041"/>
                <a:gd name="connsiteY1398" fmla="*/ 1761286 h 4825533"/>
                <a:gd name="connsiteX1399" fmla="*/ 6275940 w 8450041"/>
                <a:gd name="connsiteY1399" fmla="*/ 1772574 h 4825533"/>
                <a:gd name="connsiteX1400" fmla="*/ 6273683 w 8450041"/>
                <a:gd name="connsiteY1400" fmla="*/ 1773326 h 4825533"/>
                <a:gd name="connsiteX1401" fmla="*/ 6261642 w 8450041"/>
                <a:gd name="connsiteY1401" fmla="*/ 1776336 h 4825533"/>
                <a:gd name="connsiteX1402" fmla="*/ 6250355 w 8450041"/>
                <a:gd name="connsiteY1402" fmla="*/ 1779346 h 4825533"/>
                <a:gd name="connsiteX1403" fmla="*/ 6214987 w 8450041"/>
                <a:gd name="connsiteY1403" fmla="*/ 1785366 h 4825533"/>
                <a:gd name="connsiteX1404" fmla="*/ 6205957 w 8450041"/>
                <a:gd name="connsiteY1404" fmla="*/ 1789881 h 4825533"/>
                <a:gd name="connsiteX1405" fmla="*/ 6202194 w 8450041"/>
                <a:gd name="connsiteY1405" fmla="*/ 1797406 h 4825533"/>
                <a:gd name="connsiteX1406" fmla="*/ 6202194 w 8450041"/>
                <a:gd name="connsiteY1406" fmla="*/ 1804931 h 4825533"/>
                <a:gd name="connsiteX1407" fmla="*/ 6212730 w 8450041"/>
                <a:gd name="connsiteY1407" fmla="*/ 1826002 h 4825533"/>
                <a:gd name="connsiteX1408" fmla="*/ 6212730 w 8450041"/>
                <a:gd name="connsiteY1408" fmla="*/ 1826755 h 4825533"/>
                <a:gd name="connsiteX1409" fmla="*/ 6224770 w 8450041"/>
                <a:gd name="connsiteY1409" fmla="*/ 1832022 h 4825533"/>
                <a:gd name="connsiteX1410" fmla="*/ 6229285 w 8450041"/>
                <a:gd name="connsiteY1410" fmla="*/ 1833527 h 4825533"/>
                <a:gd name="connsiteX1411" fmla="*/ 6224017 w 8450041"/>
                <a:gd name="connsiteY1411" fmla="*/ 1838795 h 4825533"/>
                <a:gd name="connsiteX1412" fmla="*/ 6203699 w 8450041"/>
                <a:gd name="connsiteY1412" fmla="*/ 1923828 h 4825533"/>
                <a:gd name="connsiteX1413" fmla="*/ 6203699 w 8450041"/>
                <a:gd name="connsiteY1413" fmla="*/ 1927591 h 4825533"/>
                <a:gd name="connsiteX1414" fmla="*/ 6205957 w 8450041"/>
                <a:gd name="connsiteY1414" fmla="*/ 1930601 h 4825533"/>
                <a:gd name="connsiteX1415" fmla="*/ 6213482 w 8450041"/>
                <a:gd name="connsiteY1415" fmla="*/ 1948662 h 4825533"/>
                <a:gd name="connsiteX1416" fmla="*/ 6202946 w 8450041"/>
                <a:gd name="connsiteY1416" fmla="*/ 1950167 h 4825533"/>
                <a:gd name="connsiteX1417" fmla="*/ 6190906 w 8450041"/>
                <a:gd name="connsiteY1417" fmla="*/ 1952424 h 4825533"/>
                <a:gd name="connsiteX1418" fmla="*/ 6136726 w 8450041"/>
                <a:gd name="connsiteY1418" fmla="*/ 1956939 h 4825533"/>
                <a:gd name="connsiteX1419" fmla="*/ 6100605 w 8450041"/>
                <a:gd name="connsiteY1419" fmla="*/ 1972742 h 4825533"/>
                <a:gd name="connsiteX1420" fmla="*/ 6078030 w 8450041"/>
                <a:gd name="connsiteY1420" fmla="*/ 1993059 h 4825533"/>
                <a:gd name="connsiteX1421" fmla="*/ 6069000 w 8450041"/>
                <a:gd name="connsiteY1421" fmla="*/ 1981019 h 4825533"/>
                <a:gd name="connsiteX1422" fmla="*/ 6059217 w 8450041"/>
                <a:gd name="connsiteY1422" fmla="*/ 1976504 h 4825533"/>
                <a:gd name="connsiteX1423" fmla="*/ 6047177 w 8450041"/>
                <a:gd name="connsiteY1423" fmla="*/ 1978009 h 4825533"/>
                <a:gd name="connsiteX1424" fmla="*/ 6039652 w 8450041"/>
                <a:gd name="connsiteY1424" fmla="*/ 1985534 h 4825533"/>
                <a:gd name="connsiteX1425" fmla="*/ 6040404 w 8450041"/>
                <a:gd name="connsiteY1425" fmla="*/ 2002842 h 4825533"/>
                <a:gd name="connsiteX1426" fmla="*/ 6041909 w 8450041"/>
                <a:gd name="connsiteY1426" fmla="*/ 2008862 h 4825533"/>
                <a:gd name="connsiteX1427" fmla="*/ 6029869 w 8450041"/>
                <a:gd name="connsiteY1427" fmla="*/ 2009615 h 4825533"/>
                <a:gd name="connsiteX1428" fmla="*/ 5998264 w 8450041"/>
                <a:gd name="connsiteY1428" fmla="*/ 2007357 h 4825533"/>
                <a:gd name="connsiteX1429" fmla="*/ 5973431 w 8450041"/>
                <a:gd name="connsiteY1429" fmla="*/ 2005099 h 4825533"/>
                <a:gd name="connsiteX1430" fmla="*/ 5950103 w 8450041"/>
                <a:gd name="connsiteY1430" fmla="*/ 2012625 h 4825533"/>
                <a:gd name="connsiteX1431" fmla="*/ 5925270 w 8450041"/>
                <a:gd name="connsiteY1431" fmla="*/ 2019398 h 4825533"/>
                <a:gd name="connsiteX1432" fmla="*/ 5883130 w 8450041"/>
                <a:gd name="connsiteY1432" fmla="*/ 2017140 h 4825533"/>
                <a:gd name="connsiteX1433" fmla="*/ 5874852 w 8450041"/>
                <a:gd name="connsiteY1433" fmla="*/ 2014130 h 4825533"/>
                <a:gd name="connsiteX1434" fmla="*/ 5872595 w 8450041"/>
                <a:gd name="connsiteY1434" fmla="*/ 2023160 h 4825533"/>
                <a:gd name="connsiteX1435" fmla="*/ 5867327 w 8450041"/>
                <a:gd name="connsiteY1435" fmla="*/ 2041220 h 4825533"/>
                <a:gd name="connsiteX1436" fmla="*/ 5834216 w 8450041"/>
                <a:gd name="connsiteY1436" fmla="*/ 2037458 h 4825533"/>
                <a:gd name="connsiteX1437" fmla="*/ 5830454 w 8450041"/>
                <a:gd name="connsiteY1437" fmla="*/ 2038963 h 4825533"/>
                <a:gd name="connsiteX1438" fmla="*/ 5804116 w 8450041"/>
                <a:gd name="connsiteY1438" fmla="*/ 2047993 h 4825533"/>
                <a:gd name="connsiteX1439" fmla="*/ 5803364 w 8450041"/>
                <a:gd name="connsiteY1439" fmla="*/ 2047993 h 4825533"/>
                <a:gd name="connsiteX1440" fmla="*/ 5790570 w 8450041"/>
                <a:gd name="connsiteY1440" fmla="*/ 2045735 h 4825533"/>
                <a:gd name="connsiteX1441" fmla="*/ 5787560 w 8450041"/>
                <a:gd name="connsiteY1441" fmla="*/ 2044230 h 4825533"/>
                <a:gd name="connsiteX1442" fmla="*/ 5773263 w 8450041"/>
                <a:gd name="connsiteY1442" fmla="*/ 2038210 h 4825533"/>
                <a:gd name="connsiteX1443" fmla="*/ 5767243 w 8450041"/>
                <a:gd name="connsiteY1443" fmla="*/ 2035200 h 4825533"/>
                <a:gd name="connsiteX1444" fmla="*/ 5758965 w 8450041"/>
                <a:gd name="connsiteY1444" fmla="*/ 2023160 h 4825533"/>
                <a:gd name="connsiteX1445" fmla="*/ 5758213 w 8450041"/>
                <a:gd name="connsiteY1445" fmla="*/ 2022408 h 4825533"/>
                <a:gd name="connsiteX1446" fmla="*/ 5737895 w 8450041"/>
                <a:gd name="connsiteY1446" fmla="*/ 1993812 h 4825533"/>
                <a:gd name="connsiteX1447" fmla="*/ 5724350 w 8450041"/>
                <a:gd name="connsiteY1447" fmla="*/ 1985534 h 4825533"/>
                <a:gd name="connsiteX1448" fmla="*/ 5698012 w 8450041"/>
                <a:gd name="connsiteY1448" fmla="*/ 1974247 h 4825533"/>
                <a:gd name="connsiteX1449" fmla="*/ 5687477 w 8450041"/>
                <a:gd name="connsiteY1449" fmla="*/ 1969732 h 4825533"/>
                <a:gd name="connsiteX1450" fmla="*/ 5677694 w 8450041"/>
                <a:gd name="connsiteY1450" fmla="*/ 1964464 h 4825533"/>
                <a:gd name="connsiteX1451" fmla="*/ 5647593 w 8450041"/>
                <a:gd name="connsiteY1451" fmla="*/ 1941136 h 4825533"/>
                <a:gd name="connsiteX1452" fmla="*/ 5645336 w 8450041"/>
                <a:gd name="connsiteY1452" fmla="*/ 1931353 h 4825533"/>
                <a:gd name="connsiteX1453" fmla="*/ 5615988 w 8450041"/>
                <a:gd name="connsiteY1453" fmla="*/ 1880936 h 4825533"/>
                <a:gd name="connsiteX1454" fmla="*/ 5582877 w 8450041"/>
                <a:gd name="connsiteY1454" fmla="*/ 1881688 h 4825533"/>
                <a:gd name="connsiteX1455" fmla="*/ 5573847 w 8450041"/>
                <a:gd name="connsiteY1455" fmla="*/ 1881688 h 4825533"/>
                <a:gd name="connsiteX1456" fmla="*/ 5562560 w 8450041"/>
                <a:gd name="connsiteY1456" fmla="*/ 1876420 h 4825533"/>
                <a:gd name="connsiteX1457" fmla="*/ 5530955 w 8450041"/>
                <a:gd name="connsiteY1457" fmla="*/ 1866637 h 4825533"/>
                <a:gd name="connsiteX1458" fmla="*/ 5517409 w 8450041"/>
                <a:gd name="connsiteY1458" fmla="*/ 1862875 h 4825533"/>
                <a:gd name="connsiteX1459" fmla="*/ 5515904 w 8450041"/>
                <a:gd name="connsiteY1459" fmla="*/ 1861370 h 4825533"/>
                <a:gd name="connsiteX1460" fmla="*/ 5515904 w 8450041"/>
                <a:gd name="connsiteY1460" fmla="*/ 1860617 h 4825533"/>
                <a:gd name="connsiteX1461" fmla="*/ 5515904 w 8450041"/>
                <a:gd name="connsiteY1461" fmla="*/ 1859865 h 4825533"/>
                <a:gd name="connsiteX1462" fmla="*/ 5501606 w 8450041"/>
                <a:gd name="connsiteY1462" fmla="*/ 1846320 h 4825533"/>
                <a:gd name="connsiteX1463" fmla="*/ 5488061 w 8450041"/>
                <a:gd name="connsiteY1463" fmla="*/ 1860617 h 4825533"/>
                <a:gd name="connsiteX1464" fmla="*/ 5486556 w 8450041"/>
                <a:gd name="connsiteY1464" fmla="*/ 1874915 h 4825533"/>
                <a:gd name="connsiteX1465" fmla="*/ 5481289 w 8450041"/>
                <a:gd name="connsiteY1465" fmla="*/ 1893728 h 4825533"/>
                <a:gd name="connsiteX1466" fmla="*/ 5477526 w 8450041"/>
                <a:gd name="connsiteY1466" fmla="*/ 1898996 h 4825533"/>
                <a:gd name="connsiteX1467" fmla="*/ 5457208 w 8450041"/>
                <a:gd name="connsiteY1467" fmla="*/ 1934363 h 4825533"/>
                <a:gd name="connsiteX1468" fmla="*/ 5454951 w 8450041"/>
                <a:gd name="connsiteY1468" fmla="*/ 1941136 h 4825533"/>
                <a:gd name="connsiteX1469" fmla="*/ 5451940 w 8450041"/>
                <a:gd name="connsiteY1469" fmla="*/ 1948662 h 4825533"/>
                <a:gd name="connsiteX1470" fmla="*/ 5435385 w 8450041"/>
                <a:gd name="connsiteY1470" fmla="*/ 1984029 h 4825533"/>
                <a:gd name="connsiteX1471" fmla="*/ 5425603 w 8450041"/>
                <a:gd name="connsiteY1471" fmla="*/ 1993059 h 4825533"/>
                <a:gd name="connsiteX1472" fmla="*/ 5376690 w 8450041"/>
                <a:gd name="connsiteY1472" fmla="*/ 1915551 h 4825533"/>
                <a:gd name="connsiteX1473" fmla="*/ 5375184 w 8450041"/>
                <a:gd name="connsiteY1473" fmla="*/ 1912541 h 4825533"/>
                <a:gd name="connsiteX1474" fmla="*/ 5372174 w 8450041"/>
                <a:gd name="connsiteY1474" fmla="*/ 1911788 h 4825533"/>
                <a:gd name="connsiteX1475" fmla="*/ 5235970 w 8450041"/>
                <a:gd name="connsiteY1475" fmla="*/ 1862875 h 4825533"/>
                <a:gd name="connsiteX1476" fmla="*/ 5174264 w 8450041"/>
                <a:gd name="connsiteY1476" fmla="*/ 1826002 h 4825533"/>
                <a:gd name="connsiteX1477" fmla="*/ 5114816 w 8450041"/>
                <a:gd name="connsiteY1477" fmla="*/ 1790634 h 4825533"/>
                <a:gd name="connsiteX1478" fmla="*/ 5114064 w 8450041"/>
                <a:gd name="connsiteY1478" fmla="*/ 1790634 h 4825533"/>
                <a:gd name="connsiteX1479" fmla="*/ 5068160 w 8450041"/>
                <a:gd name="connsiteY1479" fmla="*/ 1765049 h 4825533"/>
                <a:gd name="connsiteX1480" fmla="*/ 5037307 w 8450041"/>
                <a:gd name="connsiteY1480" fmla="*/ 1747741 h 4825533"/>
                <a:gd name="connsiteX1481" fmla="*/ 4840902 w 8450041"/>
                <a:gd name="connsiteY1481" fmla="*/ 1704848 h 4825533"/>
                <a:gd name="connsiteX1482" fmla="*/ 4840902 w 8450041"/>
                <a:gd name="connsiteY1482" fmla="*/ 1706353 h 4825533"/>
                <a:gd name="connsiteX1483" fmla="*/ 4826604 w 8450041"/>
                <a:gd name="connsiteY1483" fmla="*/ 1703343 h 4825533"/>
                <a:gd name="connsiteX1484" fmla="*/ 4801019 w 8450041"/>
                <a:gd name="connsiteY1484" fmla="*/ 1699580 h 4825533"/>
                <a:gd name="connsiteX1485" fmla="*/ 4785216 w 8450041"/>
                <a:gd name="connsiteY1485" fmla="*/ 1698075 h 4825533"/>
                <a:gd name="connsiteX1486" fmla="*/ 4771671 w 8450041"/>
                <a:gd name="connsiteY1486" fmla="*/ 1696570 h 4825533"/>
                <a:gd name="connsiteX1487" fmla="*/ 4755868 w 8450041"/>
                <a:gd name="connsiteY1487" fmla="*/ 1697323 h 4825533"/>
                <a:gd name="connsiteX1488" fmla="*/ 4724263 w 8450041"/>
                <a:gd name="connsiteY1488" fmla="*/ 1697323 h 4825533"/>
                <a:gd name="connsiteX1489" fmla="*/ 4718995 w 8450041"/>
                <a:gd name="connsiteY1489" fmla="*/ 1695065 h 4825533"/>
                <a:gd name="connsiteX1490" fmla="*/ 4710718 w 8450041"/>
                <a:gd name="connsiteY1490" fmla="*/ 1692055 h 4825533"/>
                <a:gd name="connsiteX1491" fmla="*/ 4696420 w 8450041"/>
                <a:gd name="connsiteY1491" fmla="*/ 1695817 h 4825533"/>
                <a:gd name="connsiteX1492" fmla="*/ 4692657 w 8450041"/>
                <a:gd name="connsiteY1492" fmla="*/ 1697323 h 4825533"/>
                <a:gd name="connsiteX1493" fmla="*/ 4673844 w 8450041"/>
                <a:gd name="connsiteY1493" fmla="*/ 1710115 h 4825533"/>
                <a:gd name="connsiteX1494" fmla="*/ 4613643 w 8450041"/>
                <a:gd name="connsiteY1494" fmla="*/ 1746236 h 4825533"/>
                <a:gd name="connsiteX1495" fmla="*/ 4594078 w 8450041"/>
                <a:gd name="connsiteY1495" fmla="*/ 1746236 h 4825533"/>
                <a:gd name="connsiteX1496" fmla="*/ 4580533 w 8450041"/>
                <a:gd name="connsiteY1496" fmla="*/ 1739463 h 4825533"/>
                <a:gd name="connsiteX1497" fmla="*/ 4560968 w 8450041"/>
                <a:gd name="connsiteY1497" fmla="*/ 1724413 h 4825533"/>
                <a:gd name="connsiteX1498" fmla="*/ 4530115 w 8450041"/>
                <a:gd name="connsiteY1498" fmla="*/ 1701085 h 4825533"/>
                <a:gd name="connsiteX1499" fmla="*/ 4554948 w 8450041"/>
                <a:gd name="connsiteY1499" fmla="*/ 1542305 h 4825533"/>
                <a:gd name="connsiteX1500" fmla="*/ 4552690 w 8450041"/>
                <a:gd name="connsiteY1500" fmla="*/ 1464796 h 4825533"/>
                <a:gd name="connsiteX1501" fmla="*/ 4575266 w 8450041"/>
                <a:gd name="connsiteY1501" fmla="*/ 1388040 h 4825533"/>
                <a:gd name="connsiteX1502" fmla="*/ 4613643 w 8450041"/>
                <a:gd name="connsiteY1502" fmla="*/ 1364713 h 4825533"/>
                <a:gd name="connsiteX1503" fmla="*/ 4702440 w 8450041"/>
                <a:gd name="connsiteY1503" fmla="*/ 1362455 h 4825533"/>
                <a:gd name="connsiteX1504" fmla="*/ 4752105 w 8450041"/>
                <a:gd name="connsiteY1504" fmla="*/ 1352672 h 4825533"/>
                <a:gd name="connsiteX1505" fmla="*/ 4820584 w 8450041"/>
                <a:gd name="connsiteY1505" fmla="*/ 1230766 h 4825533"/>
                <a:gd name="connsiteX1506" fmla="*/ 4832624 w 8450041"/>
                <a:gd name="connsiteY1506" fmla="*/ 1190882 h 4825533"/>
                <a:gd name="connsiteX1507" fmla="*/ 4864982 w 8450041"/>
                <a:gd name="connsiteY1507" fmla="*/ 1154762 h 4825533"/>
                <a:gd name="connsiteX1508" fmla="*/ 4801771 w 8450041"/>
                <a:gd name="connsiteY1508" fmla="*/ 1088541 h 4825533"/>
                <a:gd name="connsiteX1509" fmla="*/ 4804028 w 8450041"/>
                <a:gd name="connsiteY1509" fmla="*/ 1023825 h 4825533"/>
                <a:gd name="connsiteX1510" fmla="*/ 4850685 w 8450041"/>
                <a:gd name="connsiteY1510" fmla="*/ 995982 h 4825533"/>
                <a:gd name="connsiteX1511" fmla="*/ 4899598 w 8450041"/>
                <a:gd name="connsiteY1511" fmla="*/ 982437 h 4825533"/>
                <a:gd name="connsiteX1512" fmla="*/ 4938728 w 8450041"/>
                <a:gd name="connsiteY1512" fmla="*/ 941048 h 4825533"/>
                <a:gd name="connsiteX1513" fmla="*/ 4963561 w 8450041"/>
                <a:gd name="connsiteY1513" fmla="*/ 924493 h 4825533"/>
                <a:gd name="connsiteX1514" fmla="*/ 4990652 w 8450041"/>
                <a:gd name="connsiteY1514" fmla="*/ 935781 h 4825533"/>
                <a:gd name="connsiteX1515" fmla="*/ 5052358 w 8450041"/>
                <a:gd name="connsiteY1515" fmla="*/ 941801 h 4825533"/>
                <a:gd name="connsiteX1516" fmla="*/ 5085468 w 8450041"/>
                <a:gd name="connsiteY1516" fmla="*/ 941048 h 4825533"/>
                <a:gd name="connsiteX1517" fmla="*/ 5097508 w 8450041"/>
                <a:gd name="connsiteY1517" fmla="*/ 931266 h 4825533"/>
                <a:gd name="connsiteX1518" fmla="*/ 5104280 w 8450041"/>
                <a:gd name="connsiteY1518" fmla="*/ 916216 h 4825533"/>
                <a:gd name="connsiteX1519" fmla="*/ 5125351 w 8450041"/>
                <a:gd name="connsiteY1519" fmla="*/ 898156 h 4825533"/>
                <a:gd name="connsiteX1520" fmla="*/ 5138144 w 8450041"/>
                <a:gd name="connsiteY1520" fmla="*/ 899661 h 4825533"/>
                <a:gd name="connsiteX1521" fmla="*/ 5231455 w 8450041"/>
                <a:gd name="connsiteY1521" fmla="*/ 902671 h 4825533"/>
                <a:gd name="connsiteX1522" fmla="*/ 5269833 w 8450041"/>
                <a:gd name="connsiteY1522" fmla="*/ 832687 h 4825533"/>
                <a:gd name="connsiteX1523" fmla="*/ 5293913 w 8450041"/>
                <a:gd name="connsiteY1523" fmla="*/ 844727 h 4825533"/>
                <a:gd name="connsiteX1524" fmla="*/ 5333797 w 8450041"/>
                <a:gd name="connsiteY1524" fmla="*/ 854510 h 4825533"/>
                <a:gd name="connsiteX1525" fmla="*/ 5363144 w 8450041"/>
                <a:gd name="connsiteY1525" fmla="*/ 862035 h 4825533"/>
                <a:gd name="connsiteX1526" fmla="*/ 5386472 w 8450041"/>
                <a:gd name="connsiteY1526" fmla="*/ 865797 h 4825533"/>
                <a:gd name="connsiteX1527" fmla="*/ 5394750 w 8450041"/>
                <a:gd name="connsiteY1527" fmla="*/ 872570 h 4825533"/>
                <a:gd name="connsiteX1528" fmla="*/ 5387225 w 8450041"/>
                <a:gd name="connsiteY1528" fmla="*/ 892888 h 4825533"/>
                <a:gd name="connsiteX1529" fmla="*/ 5366907 w 8450041"/>
                <a:gd name="connsiteY1529" fmla="*/ 925998 h 4825533"/>
                <a:gd name="connsiteX1530" fmla="*/ 5348094 w 8450041"/>
                <a:gd name="connsiteY1530" fmla="*/ 940296 h 4825533"/>
                <a:gd name="connsiteX1531" fmla="*/ 5374432 w 8450041"/>
                <a:gd name="connsiteY1531" fmla="*/ 971902 h 4825533"/>
                <a:gd name="connsiteX1532" fmla="*/ 5387225 w 8450041"/>
                <a:gd name="connsiteY1532" fmla="*/ 986199 h 4825533"/>
                <a:gd name="connsiteX1533" fmla="*/ 5392493 w 8450041"/>
                <a:gd name="connsiteY1533" fmla="*/ 1008775 h 4825533"/>
                <a:gd name="connsiteX1534" fmla="*/ 5405285 w 8450041"/>
                <a:gd name="connsiteY1534" fmla="*/ 1008022 h 4825533"/>
                <a:gd name="connsiteX1535" fmla="*/ 5443663 w 8450041"/>
                <a:gd name="connsiteY1535" fmla="*/ 1000497 h 4825533"/>
                <a:gd name="connsiteX1536" fmla="*/ 5497844 w 8450041"/>
                <a:gd name="connsiteY1536" fmla="*/ 962119 h 4825533"/>
                <a:gd name="connsiteX1537" fmla="*/ 5522677 w 8450041"/>
                <a:gd name="connsiteY1537" fmla="*/ 961367 h 4825533"/>
                <a:gd name="connsiteX1538" fmla="*/ 5609968 w 8450041"/>
                <a:gd name="connsiteY1538" fmla="*/ 1026083 h 4825533"/>
                <a:gd name="connsiteX1539" fmla="*/ 5612978 w 8450041"/>
                <a:gd name="connsiteY1539" fmla="*/ 1045648 h 4825533"/>
                <a:gd name="connsiteX1540" fmla="*/ 5653614 w 8450041"/>
                <a:gd name="connsiteY1540" fmla="*/ 1068223 h 4825533"/>
                <a:gd name="connsiteX1541" fmla="*/ 5692744 w 8450041"/>
                <a:gd name="connsiteY1541" fmla="*/ 1092304 h 4825533"/>
                <a:gd name="connsiteX1542" fmla="*/ 5731122 w 8450041"/>
                <a:gd name="connsiteY1542" fmla="*/ 1133691 h 4825533"/>
                <a:gd name="connsiteX1543" fmla="*/ 5743915 w 8450041"/>
                <a:gd name="connsiteY1543" fmla="*/ 1135949 h 4825533"/>
                <a:gd name="connsiteX1544" fmla="*/ 5767243 w 8450041"/>
                <a:gd name="connsiteY1544" fmla="*/ 1115631 h 4825533"/>
                <a:gd name="connsiteX1545" fmla="*/ 5797344 w 8450041"/>
                <a:gd name="connsiteY1545" fmla="*/ 1107354 h 4825533"/>
                <a:gd name="connsiteX1546" fmla="*/ 5840236 w 8450041"/>
                <a:gd name="connsiteY1546" fmla="*/ 1104344 h 4825533"/>
                <a:gd name="connsiteX1547" fmla="*/ 5866574 w 8450041"/>
                <a:gd name="connsiteY1547" fmla="*/ 1098324 h 4825533"/>
                <a:gd name="connsiteX1548" fmla="*/ 5882377 w 8450041"/>
                <a:gd name="connsiteY1548" fmla="*/ 1102086 h 4825533"/>
                <a:gd name="connsiteX1549" fmla="*/ 5895170 w 8450041"/>
                <a:gd name="connsiteY1549" fmla="*/ 1108859 h 4825533"/>
                <a:gd name="connsiteX1550" fmla="*/ 5900437 w 8450041"/>
                <a:gd name="connsiteY1550" fmla="*/ 1096066 h 4825533"/>
                <a:gd name="connsiteX1551" fmla="*/ 5904200 w 8450041"/>
                <a:gd name="connsiteY1551" fmla="*/ 1083274 h 4825533"/>
                <a:gd name="connsiteX1552" fmla="*/ 5929032 w 8450041"/>
                <a:gd name="connsiteY1552" fmla="*/ 1076501 h 4825533"/>
                <a:gd name="connsiteX1553" fmla="*/ 5927528 w 8450041"/>
                <a:gd name="connsiteY1553" fmla="*/ 1053173 h 4825533"/>
                <a:gd name="connsiteX1554" fmla="*/ 5957628 w 8450041"/>
                <a:gd name="connsiteY1554" fmla="*/ 1041133 h 4825533"/>
                <a:gd name="connsiteX1555" fmla="*/ 6032127 w 8450041"/>
                <a:gd name="connsiteY1555" fmla="*/ 1018558 h 4825533"/>
                <a:gd name="connsiteX1556" fmla="*/ 6038899 w 8450041"/>
                <a:gd name="connsiteY1556" fmla="*/ 978674 h 4825533"/>
                <a:gd name="connsiteX1557" fmla="*/ 6035889 w 8450041"/>
                <a:gd name="connsiteY1557" fmla="*/ 938791 h 4825533"/>
                <a:gd name="connsiteX1558" fmla="*/ 6002026 w 8450041"/>
                <a:gd name="connsiteY1558" fmla="*/ 874827 h 4825533"/>
                <a:gd name="connsiteX1559" fmla="*/ 5998264 w 8450041"/>
                <a:gd name="connsiteY1559" fmla="*/ 840965 h 4825533"/>
                <a:gd name="connsiteX1560" fmla="*/ 6001274 w 8450041"/>
                <a:gd name="connsiteY1560" fmla="*/ 818390 h 4825533"/>
                <a:gd name="connsiteX1561" fmla="*/ 6032127 w 8450041"/>
                <a:gd name="connsiteY1561" fmla="*/ 798071 h 4825533"/>
                <a:gd name="connsiteX1562" fmla="*/ 6078030 w 8450041"/>
                <a:gd name="connsiteY1562" fmla="*/ 784526 h 4825533"/>
                <a:gd name="connsiteX1563" fmla="*/ 6130705 w 8450041"/>
                <a:gd name="connsiteY1563" fmla="*/ 794309 h 4825533"/>
                <a:gd name="connsiteX1564" fmla="*/ 6178114 w 8450041"/>
                <a:gd name="connsiteY1564" fmla="*/ 790546 h 4825533"/>
                <a:gd name="connsiteX1565" fmla="*/ 6230037 w 8450041"/>
                <a:gd name="connsiteY1565" fmla="*/ 764961 h 4825533"/>
                <a:gd name="connsiteX1566" fmla="*/ 6247298 w 8450041"/>
                <a:gd name="connsiteY1566" fmla="*/ 758471 h 4825533"/>
                <a:gd name="connsiteX1567" fmla="*/ 7562733 w 8450041"/>
                <a:gd name="connsiteY1567" fmla="*/ 410 h 4825533"/>
                <a:gd name="connsiteX1568" fmla="*/ 7599606 w 8450041"/>
                <a:gd name="connsiteY1568" fmla="*/ 11698 h 4825533"/>
                <a:gd name="connsiteX1569" fmla="*/ 7618419 w 8450041"/>
                <a:gd name="connsiteY1569" fmla="*/ 26748 h 4825533"/>
                <a:gd name="connsiteX1570" fmla="*/ 7633469 w 8450041"/>
                <a:gd name="connsiteY1570" fmla="*/ 53838 h 4825533"/>
                <a:gd name="connsiteX1571" fmla="*/ 7659054 w 8450041"/>
                <a:gd name="connsiteY1571" fmla="*/ 66631 h 4825533"/>
                <a:gd name="connsiteX1572" fmla="*/ 7668837 w 8450041"/>
                <a:gd name="connsiteY1572" fmla="*/ 92216 h 4825533"/>
                <a:gd name="connsiteX1573" fmla="*/ 7692917 w 8450041"/>
                <a:gd name="connsiteY1573" fmla="*/ 106514 h 4825533"/>
                <a:gd name="connsiteX1574" fmla="*/ 7710977 w 8450041"/>
                <a:gd name="connsiteY1574" fmla="*/ 136615 h 4825533"/>
                <a:gd name="connsiteX1575" fmla="*/ 7732800 w 8450041"/>
                <a:gd name="connsiteY1575" fmla="*/ 162200 h 4825533"/>
                <a:gd name="connsiteX1576" fmla="*/ 7745593 w 8450041"/>
                <a:gd name="connsiteY1576" fmla="*/ 199073 h 4825533"/>
                <a:gd name="connsiteX1577" fmla="*/ 7774941 w 8450041"/>
                <a:gd name="connsiteY1577" fmla="*/ 238203 h 4825533"/>
                <a:gd name="connsiteX1578" fmla="*/ 7802032 w 8450041"/>
                <a:gd name="connsiteY1578" fmla="*/ 274324 h 4825533"/>
                <a:gd name="connsiteX1579" fmla="*/ 7785476 w 8450041"/>
                <a:gd name="connsiteY1579" fmla="*/ 291632 h 4825533"/>
                <a:gd name="connsiteX1580" fmla="*/ 7772683 w 8450041"/>
                <a:gd name="connsiteY1580" fmla="*/ 311197 h 4825533"/>
                <a:gd name="connsiteX1581" fmla="*/ 7786228 w 8450041"/>
                <a:gd name="connsiteY1581" fmla="*/ 330762 h 4825533"/>
                <a:gd name="connsiteX1582" fmla="*/ 7795258 w 8450041"/>
                <a:gd name="connsiteY1582" fmla="*/ 341298 h 4825533"/>
                <a:gd name="connsiteX1583" fmla="*/ 7799021 w 8450041"/>
                <a:gd name="connsiteY1583" fmla="*/ 362368 h 4825533"/>
                <a:gd name="connsiteX1584" fmla="*/ 7813319 w 8450041"/>
                <a:gd name="connsiteY1584" fmla="*/ 360863 h 4825533"/>
                <a:gd name="connsiteX1585" fmla="*/ 7844924 w 8450041"/>
                <a:gd name="connsiteY1585" fmla="*/ 363120 h 4825533"/>
                <a:gd name="connsiteX1586" fmla="*/ 7850944 w 8450041"/>
                <a:gd name="connsiteY1586" fmla="*/ 382685 h 4825533"/>
                <a:gd name="connsiteX1587" fmla="*/ 7858470 w 8450041"/>
                <a:gd name="connsiteY1587" fmla="*/ 395478 h 4825533"/>
                <a:gd name="connsiteX1588" fmla="*/ 7861480 w 8450041"/>
                <a:gd name="connsiteY1588" fmla="*/ 427084 h 4825533"/>
                <a:gd name="connsiteX1589" fmla="*/ 7873520 w 8450041"/>
                <a:gd name="connsiteY1589" fmla="*/ 432351 h 4825533"/>
                <a:gd name="connsiteX1590" fmla="*/ 7889322 w 8450041"/>
                <a:gd name="connsiteY1590" fmla="*/ 451164 h 4825533"/>
                <a:gd name="connsiteX1591" fmla="*/ 7899106 w 8450041"/>
                <a:gd name="connsiteY1591" fmla="*/ 463204 h 4825533"/>
                <a:gd name="connsiteX1592" fmla="*/ 7919424 w 8450041"/>
                <a:gd name="connsiteY1592" fmla="*/ 462451 h 4825533"/>
                <a:gd name="connsiteX1593" fmla="*/ 7935978 w 8450041"/>
                <a:gd name="connsiteY1593" fmla="*/ 458689 h 4825533"/>
                <a:gd name="connsiteX1594" fmla="*/ 7953286 w 8450041"/>
                <a:gd name="connsiteY1594" fmla="*/ 479760 h 4825533"/>
                <a:gd name="connsiteX1595" fmla="*/ 7971346 w 8450041"/>
                <a:gd name="connsiteY1595" fmla="*/ 524910 h 4825533"/>
                <a:gd name="connsiteX1596" fmla="*/ 7987150 w 8450041"/>
                <a:gd name="connsiteY1596" fmla="*/ 531682 h 4825533"/>
                <a:gd name="connsiteX1597" fmla="*/ 8008972 w 8450041"/>
                <a:gd name="connsiteY1597" fmla="*/ 518890 h 4825533"/>
                <a:gd name="connsiteX1598" fmla="*/ 8048102 w 8450041"/>
                <a:gd name="connsiteY1598" fmla="*/ 485780 h 4825533"/>
                <a:gd name="connsiteX1599" fmla="*/ 8064658 w 8450041"/>
                <a:gd name="connsiteY1599" fmla="*/ 461699 h 4825533"/>
                <a:gd name="connsiteX1600" fmla="*/ 8066916 w 8450041"/>
                <a:gd name="connsiteY1600" fmla="*/ 444391 h 4825533"/>
                <a:gd name="connsiteX1601" fmla="*/ 8086480 w 8450041"/>
                <a:gd name="connsiteY1601" fmla="*/ 444391 h 4825533"/>
                <a:gd name="connsiteX1602" fmla="*/ 8107550 w 8450041"/>
                <a:gd name="connsiteY1602" fmla="*/ 437619 h 4825533"/>
                <a:gd name="connsiteX1603" fmla="*/ 8125612 w 8450041"/>
                <a:gd name="connsiteY1603" fmla="*/ 432351 h 4825533"/>
                <a:gd name="connsiteX1604" fmla="*/ 8140662 w 8450041"/>
                <a:gd name="connsiteY1604" fmla="*/ 444391 h 4825533"/>
                <a:gd name="connsiteX1605" fmla="*/ 8150444 w 8450041"/>
                <a:gd name="connsiteY1605" fmla="*/ 451164 h 4825533"/>
                <a:gd name="connsiteX1606" fmla="*/ 8163988 w 8450041"/>
                <a:gd name="connsiteY1606" fmla="*/ 452669 h 4825533"/>
                <a:gd name="connsiteX1607" fmla="*/ 8172266 w 8450041"/>
                <a:gd name="connsiteY1607" fmla="*/ 463204 h 4825533"/>
                <a:gd name="connsiteX1608" fmla="*/ 8192584 w 8450041"/>
                <a:gd name="connsiteY1608" fmla="*/ 472234 h 4825533"/>
                <a:gd name="connsiteX1609" fmla="*/ 8188070 w 8450041"/>
                <a:gd name="connsiteY1609" fmla="*/ 488790 h 4825533"/>
                <a:gd name="connsiteX1610" fmla="*/ 8194842 w 8450041"/>
                <a:gd name="connsiteY1610" fmla="*/ 515880 h 4825533"/>
                <a:gd name="connsiteX1611" fmla="*/ 8227200 w 8450041"/>
                <a:gd name="connsiteY1611" fmla="*/ 524910 h 4825533"/>
                <a:gd name="connsiteX1612" fmla="*/ 8233972 w 8450041"/>
                <a:gd name="connsiteY1612" fmla="*/ 533187 h 4825533"/>
                <a:gd name="connsiteX1613" fmla="*/ 8243002 w 8450041"/>
                <a:gd name="connsiteY1613" fmla="*/ 546733 h 4825533"/>
                <a:gd name="connsiteX1614" fmla="*/ 8255044 w 8450041"/>
                <a:gd name="connsiteY1614" fmla="*/ 544475 h 4825533"/>
                <a:gd name="connsiteX1615" fmla="*/ 8267836 w 8450041"/>
                <a:gd name="connsiteY1615" fmla="*/ 553506 h 4825533"/>
                <a:gd name="connsiteX1616" fmla="*/ 8286648 w 8450041"/>
                <a:gd name="connsiteY1616" fmla="*/ 583606 h 4825533"/>
                <a:gd name="connsiteX1617" fmla="*/ 8299440 w 8450041"/>
                <a:gd name="connsiteY1617" fmla="*/ 611449 h 4825533"/>
                <a:gd name="connsiteX1618" fmla="*/ 8313738 w 8450041"/>
                <a:gd name="connsiteY1618" fmla="*/ 617469 h 4825533"/>
                <a:gd name="connsiteX1619" fmla="*/ 8318254 w 8450041"/>
                <a:gd name="connsiteY1619" fmla="*/ 624242 h 4825533"/>
                <a:gd name="connsiteX1620" fmla="*/ 8315244 w 8450041"/>
                <a:gd name="connsiteY1620" fmla="*/ 645312 h 4825533"/>
                <a:gd name="connsiteX1621" fmla="*/ 8311482 w 8450041"/>
                <a:gd name="connsiteY1621" fmla="*/ 676164 h 4825533"/>
                <a:gd name="connsiteX1622" fmla="*/ 8285896 w 8450041"/>
                <a:gd name="connsiteY1622" fmla="*/ 695730 h 4825533"/>
                <a:gd name="connsiteX1623" fmla="*/ 8288154 w 8450041"/>
                <a:gd name="connsiteY1623" fmla="*/ 710028 h 4825533"/>
                <a:gd name="connsiteX1624" fmla="*/ 8305460 w 8450041"/>
                <a:gd name="connsiteY1624" fmla="*/ 716800 h 4825533"/>
                <a:gd name="connsiteX1625" fmla="*/ 8320512 w 8450041"/>
                <a:gd name="connsiteY1625" fmla="*/ 725830 h 4825533"/>
                <a:gd name="connsiteX1626" fmla="*/ 8326532 w 8450041"/>
                <a:gd name="connsiteY1626" fmla="*/ 749910 h 4825533"/>
                <a:gd name="connsiteX1627" fmla="*/ 8351364 w 8450041"/>
                <a:gd name="connsiteY1627" fmla="*/ 796566 h 4825533"/>
                <a:gd name="connsiteX1628" fmla="*/ 8362652 w 8450041"/>
                <a:gd name="connsiteY1628" fmla="*/ 812369 h 4825533"/>
                <a:gd name="connsiteX1629" fmla="*/ 8356632 w 8450041"/>
                <a:gd name="connsiteY1629" fmla="*/ 825914 h 4825533"/>
                <a:gd name="connsiteX1630" fmla="*/ 8343840 w 8450041"/>
                <a:gd name="connsiteY1630" fmla="*/ 820646 h 4825533"/>
                <a:gd name="connsiteX1631" fmla="*/ 8328790 w 8450041"/>
                <a:gd name="connsiteY1631" fmla="*/ 826667 h 4825533"/>
                <a:gd name="connsiteX1632" fmla="*/ 8315996 w 8450041"/>
                <a:gd name="connsiteY1632" fmla="*/ 849995 h 4825533"/>
                <a:gd name="connsiteX1633" fmla="*/ 8319006 w 8450041"/>
                <a:gd name="connsiteY1633" fmla="*/ 884610 h 4825533"/>
                <a:gd name="connsiteX1634" fmla="*/ 8308470 w 8450041"/>
                <a:gd name="connsiteY1634" fmla="*/ 915463 h 4825533"/>
                <a:gd name="connsiteX1635" fmla="*/ 8339324 w 8450041"/>
                <a:gd name="connsiteY1635" fmla="*/ 978674 h 4825533"/>
                <a:gd name="connsiteX1636" fmla="*/ 8338572 w 8450041"/>
                <a:gd name="connsiteY1636" fmla="*/ 994477 h 4825533"/>
                <a:gd name="connsiteX1637" fmla="*/ 8319760 w 8450041"/>
                <a:gd name="connsiteY1637" fmla="*/ 1023824 h 4825533"/>
                <a:gd name="connsiteX1638" fmla="*/ 8298688 w 8450041"/>
                <a:gd name="connsiteY1638" fmla="*/ 1054678 h 4825533"/>
                <a:gd name="connsiteX1639" fmla="*/ 8283638 w 8450041"/>
                <a:gd name="connsiteY1639" fmla="*/ 1066718 h 4825533"/>
                <a:gd name="connsiteX1640" fmla="*/ 8266330 w 8450041"/>
                <a:gd name="connsiteY1640" fmla="*/ 1062203 h 4825533"/>
                <a:gd name="connsiteX1641" fmla="*/ 8255044 w 8450041"/>
                <a:gd name="connsiteY1641" fmla="*/ 1070480 h 4825533"/>
                <a:gd name="connsiteX1642" fmla="*/ 8259558 w 8450041"/>
                <a:gd name="connsiteY1642" fmla="*/ 1110364 h 4825533"/>
                <a:gd name="connsiteX1643" fmla="*/ 8266330 w 8450041"/>
                <a:gd name="connsiteY1643" fmla="*/ 1125414 h 4825533"/>
                <a:gd name="connsiteX1644" fmla="*/ 8277618 w 8450041"/>
                <a:gd name="connsiteY1644" fmla="*/ 1141969 h 4825533"/>
                <a:gd name="connsiteX1645" fmla="*/ 8285896 w 8450041"/>
                <a:gd name="connsiteY1645" fmla="*/ 1160781 h 4825533"/>
                <a:gd name="connsiteX1646" fmla="*/ 8291164 w 8450041"/>
                <a:gd name="connsiteY1646" fmla="*/ 1181100 h 4825533"/>
                <a:gd name="connsiteX1647" fmla="*/ 8318254 w 8450041"/>
                <a:gd name="connsiteY1647" fmla="*/ 1200665 h 4825533"/>
                <a:gd name="connsiteX1648" fmla="*/ 8336314 w 8450041"/>
                <a:gd name="connsiteY1648" fmla="*/ 1225497 h 4825533"/>
                <a:gd name="connsiteX1649" fmla="*/ 8335562 w 8450041"/>
                <a:gd name="connsiteY1649" fmla="*/ 1242805 h 4825533"/>
                <a:gd name="connsiteX1650" fmla="*/ 8340076 w 8450041"/>
                <a:gd name="connsiteY1650" fmla="*/ 1267638 h 4825533"/>
                <a:gd name="connsiteX1651" fmla="*/ 8349106 w 8450041"/>
                <a:gd name="connsiteY1651" fmla="*/ 1281936 h 4825533"/>
                <a:gd name="connsiteX1652" fmla="*/ 8351364 w 8450041"/>
                <a:gd name="connsiteY1652" fmla="*/ 1350414 h 4825533"/>
                <a:gd name="connsiteX1653" fmla="*/ 8355880 w 8450041"/>
                <a:gd name="connsiteY1653" fmla="*/ 1368474 h 4825533"/>
                <a:gd name="connsiteX1654" fmla="*/ 8364910 w 8450041"/>
                <a:gd name="connsiteY1654" fmla="*/ 1394060 h 4825533"/>
                <a:gd name="connsiteX1655" fmla="*/ 8366414 w 8450041"/>
                <a:gd name="connsiteY1655" fmla="*/ 1436200 h 4825533"/>
                <a:gd name="connsiteX1656" fmla="*/ 8370176 w 8450041"/>
                <a:gd name="connsiteY1656" fmla="*/ 1458023 h 4825533"/>
                <a:gd name="connsiteX1657" fmla="*/ 8377702 w 8450041"/>
                <a:gd name="connsiteY1657" fmla="*/ 1491886 h 4825533"/>
                <a:gd name="connsiteX1658" fmla="*/ 8393506 w 8450041"/>
                <a:gd name="connsiteY1658" fmla="*/ 1532522 h 4825533"/>
                <a:gd name="connsiteX1659" fmla="*/ 8409308 w 8450041"/>
                <a:gd name="connsiteY1659" fmla="*/ 1563375 h 4825533"/>
                <a:gd name="connsiteX1660" fmla="*/ 8413070 w 8450041"/>
                <a:gd name="connsiteY1660" fmla="*/ 1576167 h 4825533"/>
                <a:gd name="connsiteX1661" fmla="*/ 8404040 w 8450041"/>
                <a:gd name="connsiteY1661" fmla="*/ 1590465 h 4825533"/>
                <a:gd name="connsiteX1662" fmla="*/ 8410060 w 8450041"/>
                <a:gd name="connsiteY1662" fmla="*/ 1609278 h 4825533"/>
                <a:gd name="connsiteX1663" fmla="*/ 8408556 w 8450041"/>
                <a:gd name="connsiteY1663" fmla="*/ 1642388 h 4825533"/>
                <a:gd name="connsiteX1664" fmla="*/ 8401030 w 8450041"/>
                <a:gd name="connsiteY1664" fmla="*/ 1661954 h 4825533"/>
                <a:gd name="connsiteX1665" fmla="*/ 8419842 w 8450041"/>
                <a:gd name="connsiteY1665" fmla="*/ 1689044 h 4825533"/>
                <a:gd name="connsiteX1666" fmla="*/ 8425110 w 8450041"/>
                <a:gd name="connsiteY1666" fmla="*/ 1722154 h 4825533"/>
                <a:gd name="connsiteX1667" fmla="*/ 8419090 w 8450041"/>
                <a:gd name="connsiteY1667" fmla="*/ 1753008 h 4825533"/>
                <a:gd name="connsiteX1668" fmla="*/ 8427368 w 8450041"/>
                <a:gd name="connsiteY1668" fmla="*/ 1760533 h 4825533"/>
                <a:gd name="connsiteX1669" fmla="*/ 8439408 w 8450041"/>
                <a:gd name="connsiteY1669" fmla="*/ 1772573 h 4825533"/>
                <a:gd name="connsiteX1670" fmla="*/ 8443170 w 8450041"/>
                <a:gd name="connsiteY1670" fmla="*/ 1795901 h 4825533"/>
                <a:gd name="connsiteX1671" fmla="*/ 8448438 w 8450041"/>
                <a:gd name="connsiteY1671" fmla="*/ 1816971 h 4825533"/>
                <a:gd name="connsiteX1672" fmla="*/ 8444676 w 8450041"/>
                <a:gd name="connsiteY1672" fmla="*/ 1846319 h 4825533"/>
                <a:gd name="connsiteX1673" fmla="*/ 8379208 w 8450041"/>
                <a:gd name="connsiteY1673" fmla="*/ 1895232 h 4825533"/>
                <a:gd name="connsiteX1674" fmla="*/ 8380712 w 8450041"/>
                <a:gd name="connsiteY1674" fmla="*/ 1927591 h 4825533"/>
                <a:gd name="connsiteX1675" fmla="*/ 8379208 w 8450041"/>
                <a:gd name="connsiteY1675" fmla="*/ 1976503 h 4825533"/>
                <a:gd name="connsiteX1676" fmla="*/ 8388990 w 8450041"/>
                <a:gd name="connsiteY1676" fmla="*/ 1996822 h 4825533"/>
                <a:gd name="connsiteX1677" fmla="*/ 8398020 w 8450041"/>
                <a:gd name="connsiteY1677" fmla="*/ 2015634 h 4825533"/>
                <a:gd name="connsiteX1678" fmla="*/ 8392752 w 8450041"/>
                <a:gd name="connsiteY1678" fmla="*/ 2031437 h 4825533"/>
                <a:gd name="connsiteX1679" fmla="*/ 8384474 w 8450041"/>
                <a:gd name="connsiteY1679" fmla="*/ 2070568 h 4825533"/>
                <a:gd name="connsiteX1680" fmla="*/ 8371682 w 8450041"/>
                <a:gd name="connsiteY1680" fmla="*/ 2108945 h 4825533"/>
                <a:gd name="connsiteX1681" fmla="*/ 8367920 w 8450041"/>
                <a:gd name="connsiteY1681" fmla="*/ 2129263 h 4825533"/>
                <a:gd name="connsiteX1682" fmla="*/ 8353622 w 8450041"/>
                <a:gd name="connsiteY1682" fmla="*/ 2135283 h 4825533"/>
                <a:gd name="connsiteX1683" fmla="*/ 8351364 w 8450041"/>
                <a:gd name="connsiteY1683" fmla="*/ 2142809 h 4825533"/>
                <a:gd name="connsiteX1684" fmla="*/ 8322770 w 8450041"/>
                <a:gd name="connsiteY1684" fmla="*/ 2146571 h 4825533"/>
                <a:gd name="connsiteX1685" fmla="*/ 8323522 w 8450041"/>
                <a:gd name="connsiteY1685" fmla="*/ 2188711 h 4825533"/>
                <a:gd name="connsiteX1686" fmla="*/ 8322770 w 8450041"/>
                <a:gd name="connsiteY1686" fmla="*/ 2212792 h 4825533"/>
                <a:gd name="connsiteX1687" fmla="*/ 8331046 w 8450041"/>
                <a:gd name="connsiteY1687" fmla="*/ 2227842 h 4825533"/>
                <a:gd name="connsiteX1688" fmla="*/ 8321264 w 8450041"/>
                <a:gd name="connsiteY1688" fmla="*/ 2239130 h 4825533"/>
                <a:gd name="connsiteX1689" fmla="*/ 8331800 w 8450041"/>
                <a:gd name="connsiteY1689" fmla="*/ 2273745 h 4825533"/>
                <a:gd name="connsiteX1690" fmla="*/ 8361146 w 8450041"/>
                <a:gd name="connsiteY1690" fmla="*/ 2312876 h 4825533"/>
                <a:gd name="connsiteX1691" fmla="*/ 8356632 w 8450041"/>
                <a:gd name="connsiteY1691" fmla="*/ 2328678 h 4825533"/>
                <a:gd name="connsiteX1692" fmla="*/ 8366414 w 8450041"/>
                <a:gd name="connsiteY1692" fmla="*/ 2344481 h 4825533"/>
                <a:gd name="connsiteX1693" fmla="*/ 8374692 w 8450041"/>
                <a:gd name="connsiteY1693" fmla="*/ 2357274 h 4825533"/>
                <a:gd name="connsiteX1694" fmla="*/ 8377702 w 8450041"/>
                <a:gd name="connsiteY1694" fmla="*/ 2388879 h 4825533"/>
                <a:gd name="connsiteX1695" fmla="*/ 8394258 w 8450041"/>
                <a:gd name="connsiteY1695" fmla="*/ 2407692 h 4825533"/>
                <a:gd name="connsiteX1696" fmla="*/ 8392752 w 8450041"/>
                <a:gd name="connsiteY1696" fmla="*/ 2434783 h 4825533"/>
                <a:gd name="connsiteX1697" fmla="*/ 8383722 w 8450041"/>
                <a:gd name="connsiteY1697" fmla="*/ 2452090 h 4825533"/>
                <a:gd name="connsiteX1698" fmla="*/ 8387486 w 8450041"/>
                <a:gd name="connsiteY1698" fmla="*/ 2483696 h 4825533"/>
                <a:gd name="connsiteX1699" fmla="*/ 8361900 w 8450041"/>
                <a:gd name="connsiteY1699" fmla="*/ 2555937 h 4825533"/>
                <a:gd name="connsiteX1700" fmla="*/ 8340076 w 8450041"/>
                <a:gd name="connsiteY1700" fmla="*/ 2549164 h 4825533"/>
                <a:gd name="connsiteX1701" fmla="*/ 8332552 w 8450041"/>
                <a:gd name="connsiteY1701" fmla="*/ 2561957 h 4825533"/>
                <a:gd name="connsiteX1702" fmla="*/ 8304708 w 8450041"/>
                <a:gd name="connsiteY1702" fmla="*/ 2565720 h 4825533"/>
                <a:gd name="connsiteX1703" fmla="*/ 8273856 w 8450041"/>
                <a:gd name="connsiteY1703" fmla="*/ 2573245 h 4825533"/>
                <a:gd name="connsiteX1704" fmla="*/ 8210644 w 8450041"/>
                <a:gd name="connsiteY1704" fmla="*/ 2604097 h 4825533"/>
                <a:gd name="connsiteX1705" fmla="*/ 8208388 w 8450041"/>
                <a:gd name="connsiteY1705" fmla="*/ 2704182 h 4825533"/>
                <a:gd name="connsiteX1706" fmla="*/ 8034558 w 8450041"/>
                <a:gd name="connsiteY1706" fmla="*/ 2696656 h 4825533"/>
                <a:gd name="connsiteX1707" fmla="*/ 7954038 w 8450041"/>
                <a:gd name="connsiteY1707" fmla="*/ 2723747 h 4825533"/>
                <a:gd name="connsiteX1708" fmla="*/ 7923186 w 8450041"/>
                <a:gd name="connsiteY1708" fmla="*/ 2729767 h 4825533"/>
                <a:gd name="connsiteX1709" fmla="*/ 7922434 w 8450041"/>
                <a:gd name="connsiteY1709" fmla="*/ 2665803 h 4825533"/>
                <a:gd name="connsiteX1710" fmla="*/ 7926196 w 8450041"/>
                <a:gd name="connsiteY1710" fmla="*/ 2661288 h 4825533"/>
                <a:gd name="connsiteX1711" fmla="*/ 7941246 w 8450041"/>
                <a:gd name="connsiteY1711" fmla="*/ 2656021 h 4825533"/>
                <a:gd name="connsiteX1712" fmla="*/ 7952534 w 8450041"/>
                <a:gd name="connsiteY1712" fmla="*/ 2640218 h 4825533"/>
                <a:gd name="connsiteX1713" fmla="*/ 7941246 w 8450041"/>
                <a:gd name="connsiteY1713" fmla="*/ 2632693 h 4825533"/>
                <a:gd name="connsiteX1714" fmla="*/ 7929206 w 8450041"/>
                <a:gd name="connsiteY1714" fmla="*/ 2625920 h 4825533"/>
                <a:gd name="connsiteX1715" fmla="*/ 7905126 w 8450041"/>
                <a:gd name="connsiteY1715" fmla="*/ 2616890 h 4825533"/>
                <a:gd name="connsiteX1716" fmla="*/ 7896094 w 8450041"/>
                <a:gd name="connsiteY1716" fmla="*/ 2615385 h 4825533"/>
                <a:gd name="connsiteX1717" fmla="*/ 7887064 w 8450041"/>
                <a:gd name="connsiteY1717" fmla="*/ 2608612 h 4825533"/>
                <a:gd name="connsiteX1718" fmla="*/ 7865994 w 8450041"/>
                <a:gd name="connsiteY1718" fmla="*/ 2595067 h 4825533"/>
                <a:gd name="connsiteX1719" fmla="*/ 7849440 w 8450041"/>
                <a:gd name="connsiteY1719" fmla="*/ 2582275 h 4825533"/>
                <a:gd name="connsiteX1720" fmla="*/ 7842668 w 8450041"/>
                <a:gd name="connsiteY1720" fmla="*/ 2574750 h 4825533"/>
                <a:gd name="connsiteX1721" fmla="*/ 7841914 w 8450041"/>
                <a:gd name="connsiteY1721" fmla="*/ 2573997 h 4825533"/>
                <a:gd name="connsiteX1722" fmla="*/ 7829874 w 8450041"/>
                <a:gd name="connsiteY1722" fmla="*/ 2564967 h 4825533"/>
                <a:gd name="connsiteX1723" fmla="*/ 7821597 w 8450041"/>
                <a:gd name="connsiteY1723" fmla="*/ 2566472 h 4825533"/>
                <a:gd name="connsiteX1724" fmla="*/ 7815577 w 8450041"/>
                <a:gd name="connsiteY1724" fmla="*/ 2568730 h 4825533"/>
                <a:gd name="connsiteX1725" fmla="*/ 7802784 w 8450041"/>
                <a:gd name="connsiteY1725" fmla="*/ 2574750 h 4825533"/>
                <a:gd name="connsiteX1726" fmla="*/ 7793001 w 8450041"/>
                <a:gd name="connsiteY1726" fmla="*/ 2577760 h 4825533"/>
                <a:gd name="connsiteX1727" fmla="*/ 7780208 w 8450041"/>
                <a:gd name="connsiteY1727" fmla="*/ 2555937 h 4825533"/>
                <a:gd name="connsiteX1728" fmla="*/ 7767416 w 8450041"/>
                <a:gd name="connsiteY1728" fmla="*/ 2534114 h 4825533"/>
                <a:gd name="connsiteX1729" fmla="*/ 7753871 w 8450041"/>
                <a:gd name="connsiteY1729" fmla="*/ 2522074 h 4825533"/>
                <a:gd name="connsiteX1730" fmla="*/ 7750861 w 8450041"/>
                <a:gd name="connsiteY1730" fmla="*/ 2517559 h 4825533"/>
                <a:gd name="connsiteX1731" fmla="*/ 7760643 w 8450041"/>
                <a:gd name="connsiteY1731" fmla="*/ 2496489 h 4825533"/>
                <a:gd name="connsiteX1732" fmla="*/ 7767416 w 8450041"/>
                <a:gd name="connsiteY1732" fmla="*/ 2482943 h 4825533"/>
                <a:gd name="connsiteX1733" fmla="*/ 7767416 w 8450041"/>
                <a:gd name="connsiteY1733" fmla="*/ 2482190 h 4825533"/>
                <a:gd name="connsiteX1734" fmla="*/ 7759891 w 8450041"/>
                <a:gd name="connsiteY1734" fmla="*/ 2466388 h 4825533"/>
                <a:gd name="connsiteX1735" fmla="*/ 7736563 w 8450041"/>
                <a:gd name="connsiteY1735" fmla="*/ 2464883 h 4825533"/>
                <a:gd name="connsiteX1736" fmla="*/ 7729790 w 8450041"/>
                <a:gd name="connsiteY1736" fmla="*/ 2464883 h 4825533"/>
                <a:gd name="connsiteX1737" fmla="*/ 7714740 w 8450041"/>
                <a:gd name="connsiteY1737" fmla="*/ 2460368 h 4825533"/>
                <a:gd name="connsiteX1738" fmla="*/ 7713987 w 8450041"/>
                <a:gd name="connsiteY1738" fmla="*/ 2460368 h 4825533"/>
                <a:gd name="connsiteX1739" fmla="*/ 7710977 w 8450041"/>
                <a:gd name="connsiteY1739" fmla="*/ 2458863 h 4825533"/>
                <a:gd name="connsiteX1740" fmla="*/ 7694422 w 8450041"/>
                <a:gd name="connsiteY1740" fmla="*/ 2448328 h 4825533"/>
                <a:gd name="connsiteX1741" fmla="*/ 7693670 w 8450041"/>
                <a:gd name="connsiteY1741" fmla="*/ 2447575 h 4825533"/>
                <a:gd name="connsiteX1742" fmla="*/ 7677867 w 8450041"/>
                <a:gd name="connsiteY1742" fmla="*/ 2437040 h 4825533"/>
                <a:gd name="connsiteX1743" fmla="*/ 7630459 w 8450041"/>
                <a:gd name="connsiteY1743" fmla="*/ 2400919 h 4825533"/>
                <a:gd name="connsiteX1744" fmla="*/ 7624439 w 8450041"/>
                <a:gd name="connsiteY1744" fmla="*/ 2388879 h 4825533"/>
                <a:gd name="connsiteX1745" fmla="*/ 7618419 w 8450041"/>
                <a:gd name="connsiteY1745" fmla="*/ 2380602 h 4825533"/>
                <a:gd name="connsiteX1746" fmla="*/ 7603369 w 8450041"/>
                <a:gd name="connsiteY1746" fmla="*/ 2370819 h 4825533"/>
                <a:gd name="connsiteX1747" fmla="*/ 7579288 w 8450041"/>
                <a:gd name="connsiteY1747" fmla="*/ 2365552 h 4825533"/>
                <a:gd name="connsiteX1748" fmla="*/ 7560475 w 8450041"/>
                <a:gd name="connsiteY1748" fmla="*/ 2364047 h 4825533"/>
                <a:gd name="connsiteX1749" fmla="*/ 7542415 w 8450041"/>
                <a:gd name="connsiteY1749" fmla="*/ 2364047 h 4825533"/>
                <a:gd name="connsiteX1750" fmla="*/ 7516077 w 8450041"/>
                <a:gd name="connsiteY1750" fmla="*/ 2385117 h 4825533"/>
                <a:gd name="connsiteX1751" fmla="*/ 7500274 w 8450041"/>
                <a:gd name="connsiteY1751" fmla="*/ 2400167 h 4825533"/>
                <a:gd name="connsiteX1752" fmla="*/ 7499522 w 8450041"/>
                <a:gd name="connsiteY1752" fmla="*/ 2400167 h 4825533"/>
                <a:gd name="connsiteX1753" fmla="*/ 7450608 w 8450041"/>
                <a:gd name="connsiteY1753" fmla="*/ 2373077 h 4825533"/>
                <a:gd name="connsiteX1754" fmla="*/ 7420508 w 8450041"/>
                <a:gd name="connsiteY1754" fmla="*/ 2355769 h 4825533"/>
                <a:gd name="connsiteX1755" fmla="*/ 7385140 w 8450041"/>
                <a:gd name="connsiteY1755" fmla="*/ 2370067 h 4825533"/>
                <a:gd name="connsiteX1756" fmla="*/ 7379120 w 8450041"/>
                <a:gd name="connsiteY1756" fmla="*/ 2376087 h 4825533"/>
                <a:gd name="connsiteX1757" fmla="*/ 7375357 w 8450041"/>
                <a:gd name="connsiteY1757" fmla="*/ 2379097 h 4825533"/>
                <a:gd name="connsiteX1758" fmla="*/ 7369337 w 8450041"/>
                <a:gd name="connsiteY1758" fmla="*/ 2382107 h 4825533"/>
                <a:gd name="connsiteX1759" fmla="*/ 7333970 w 8450041"/>
                <a:gd name="connsiteY1759" fmla="*/ 2387374 h 4825533"/>
                <a:gd name="connsiteX1760" fmla="*/ 7333970 w 8450041"/>
                <a:gd name="connsiteY1760" fmla="*/ 2386622 h 4825533"/>
                <a:gd name="connsiteX1761" fmla="*/ 7305374 w 8450041"/>
                <a:gd name="connsiteY1761" fmla="*/ 2380602 h 4825533"/>
                <a:gd name="connsiteX1762" fmla="*/ 7248936 w 8450041"/>
                <a:gd name="connsiteY1762" fmla="*/ 2367057 h 4825533"/>
                <a:gd name="connsiteX1763" fmla="*/ 7245926 w 8450041"/>
                <a:gd name="connsiteY1763" fmla="*/ 2366304 h 4825533"/>
                <a:gd name="connsiteX1764" fmla="*/ 7048016 w 8450041"/>
                <a:gd name="connsiteY1764" fmla="*/ 2362542 h 4825533"/>
                <a:gd name="connsiteX1765" fmla="*/ 7004370 w 8450041"/>
                <a:gd name="connsiteY1765" fmla="*/ 2363294 h 4825533"/>
                <a:gd name="connsiteX1766" fmla="*/ 6949436 w 8450041"/>
                <a:gd name="connsiteY1766" fmla="*/ 2339213 h 4825533"/>
                <a:gd name="connsiteX1767" fmla="*/ 6947179 w 8450041"/>
                <a:gd name="connsiteY1767" fmla="*/ 2337708 h 4825533"/>
                <a:gd name="connsiteX1768" fmla="*/ 6944921 w 8450041"/>
                <a:gd name="connsiteY1768" fmla="*/ 2337708 h 4825533"/>
                <a:gd name="connsiteX1769" fmla="*/ 6851610 w 8450041"/>
                <a:gd name="connsiteY1769" fmla="*/ 2333193 h 4825533"/>
                <a:gd name="connsiteX1770" fmla="*/ 6850105 w 8450041"/>
                <a:gd name="connsiteY1770" fmla="*/ 2333193 h 4825533"/>
                <a:gd name="connsiteX1771" fmla="*/ 6848600 w 8450041"/>
                <a:gd name="connsiteY1771" fmla="*/ 2333193 h 4825533"/>
                <a:gd name="connsiteX1772" fmla="*/ 6846343 w 8450041"/>
                <a:gd name="connsiteY1772" fmla="*/ 2333946 h 4825533"/>
                <a:gd name="connsiteX1773" fmla="*/ 6775606 w 8450041"/>
                <a:gd name="connsiteY1773" fmla="*/ 2350502 h 4825533"/>
                <a:gd name="connsiteX1774" fmla="*/ 6774854 w 8450041"/>
                <a:gd name="connsiteY1774" fmla="*/ 2350502 h 4825533"/>
                <a:gd name="connsiteX1775" fmla="*/ 6753031 w 8450041"/>
                <a:gd name="connsiteY1775" fmla="*/ 2373077 h 4825533"/>
                <a:gd name="connsiteX1776" fmla="*/ 6750020 w 8450041"/>
                <a:gd name="connsiteY1776" fmla="*/ 2377592 h 4825533"/>
                <a:gd name="connsiteX1777" fmla="*/ 6748515 w 8450041"/>
                <a:gd name="connsiteY1777" fmla="*/ 2377592 h 4825533"/>
                <a:gd name="connsiteX1778" fmla="*/ 6745506 w 8450041"/>
                <a:gd name="connsiteY1778" fmla="*/ 2378344 h 4825533"/>
                <a:gd name="connsiteX1779" fmla="*/ 6728951 w 8450041"/>
                <a:gd name="connsiteY1779" fmla="*/ 2375334 h 4825533"/>
                <a:gd name="connsiteX1780" fmla="*/ 6730456 w 8450041"/>
                <a:gd name="connsiteY1780" fmla="*/ 2364047 h 4825533"/>
                <a:gd name="connsiteX1781" fmla="*/ 6731208 w 8450041"/>
                <a:gd name="connsiteY1781" fmla="*/ 2352759 h 4825533"/>
                <a:gd name="connsiteX1782" fmla="*/ 6707881 w 8450041"/>
                <a:gd name="connsiteY1782" fmla="*/ 2346739 h 4825533"/>
                <a:gd name="connsiteX1783" fmla="*/ 6689820 w 8450041"/>
                <a:gd name="connsiteY1783" fmla="*/ 2347491 h 4825533"/>
                <a:gd name="connsiteX1784" fmla="*/ 6680037 w 8450041"/>
                <a:gd name="connsiteY1784" fmla="*/ 2333946 h 4825533"/>
                <a:gd name="connsiteX1785" fmla="*/ 6676275 w 8450041"/>
                <a:gd name="connsiteY1785" fmla="*/ 2326421 h 4825533"/>
                <a:gd name="connsiteX1786" fmla="*/ 6683800 w 8450041"/>
                <a:gd name="connsiteY1786" fmla="*/ 2318896 h 4825533"/>
                <a:gd name="connsiteX1787" fmla="*/ 6686810 w 8450041"/>
                <a:gd name="connsiteY1787" fmla="*/ 2315133 h 4825533"/>
                <a:gd name="connsiteX1788" fmla="*/ 6711643 w 8450041"/>
                <a:gd name="connsiteY1788" fmla="*/ 2277508 h 4825533"/>
                <a:gd name="connsiteX1789" fmla="*/ 6730456 w 8450041"/>
                <a:gd name="connsiteY1789" fmla="*/ 2248160 h 4825533"/>
                <a:gd name="connsiteX1790" fmla="*/ 6641659 w 8450041"/>
                <a:gd name="connsiteY1790" fmla="*/ 2158611 h 4825533"/>
                <a:gd name="connsiteX1791" fmla="*/ 6716158 w 8450041"/>
                <a:gd name="connsiteY1791" fmla="*/ 2012624 h 4825533"/>
                <a:gd name="connsiteX1792" fmla="*/ 6716910 w 8450041"/>
                <a:gd name="connsiteY1792" fmla="*/ 2011119 h 4825533"/>
                <a:gd name="connsiteX1793" fmla="*/ 6728951 w 8450041"/>
                <a:gd name="connsiteY1793" fmla="*/ 1981018 h 4825533"/>
                <a:gd name="connsiteX1794" fmla="*/ 6729703 w 8450041"/>
                <a:gd name="connsiteY1794" fmla="*/ 1979513 h 4825533"/>
                <a:gd name="connsiteX1795" fmla="*/ 6729703 w 8450041"/>
                <a:gd name="connsiteY1795" fmla="*/ 1978008 h 4825533"/>
                <a:gd name="connsiteX1796" fmla="*/ 6729703 w 8450041"/>
                <a:gd name="connsiteY1796" fmla="*/ 1883945 h 4825533"/>
                <a:gd name="connsiteX1797" fmla="*/ 6732713 w 8450041"/>
                <a:gd name="connsiteY1797" fmla="*/ 1865885 h 4825533"/>
                <a:gd name="connsiteX1798" fmla="*/ 6739485 w 8450041"/>
                <a:gd name="connsiteY1798" fmla="*/ 1829764 h 4825533"/>
                <a:gd name="connsiteX1799" fmla="*/ 6740238 w 8450041"/>
                <a:gd name="connsiteY1799" fmla="*/ 1829764 h 4825533"/>
                <a:gd name="connsiteX1800" fmla="*/ 6740238 w 8450041"/>
                <a:gd name="connsiteY1800" fmla="*/ 1829011 h 4825533"/>
                <a:gd name="connsiteX1801" fmla="*/ 6732713 w 8450041"/>
                <a:gd name="connsiteY1801" fmla="*/ 1780851 h 4825533"/>
                <a:gd name="connsiteX1802" fmla="*/ 6728198 w 8450041"/>
                <a:gd name="connsiteY1802" fmla="*/ 1765800 h 4825533"/>
                <a:gd name="connsiteX1803" fmla="*/ 6717663 w 8450041"/>
                <a:gd name="connsiteY1803" fmla="*/ 1727422 h 4825533"/>
                <a:gd name="connsiteX1804" fmla="*/ 6701108 w 8450041"/>
                <a:gd name="connsiteY1804" fmla="*/ 1664964 h 4825533"/>
                <a:gd name="connsiteX1805" fmla="*/ 6684552 w 8450041"/>
                <a:gd name="connsiteY1805" fmla="*/ 1607773 h 4825533"/>
                <a:gd name="connsiteX1806" fmla="*/ 6679284 w 8450041"/>
                <a:gd name="connsiteY1806" fmla="*/ 1597238 h 4825533"/>
                <a:gd name="connsiteX1807" fmla="*/ 6673264 w 8450041"/>
                <a:gd name="connsiteY1807" fmla="*/ 1589712 h 4825533"/>
                <a:gd name="connsiteX1808" fmla="*/ 6642412 w 8450041"/>
                <a:gd name="connsiteY1808" fmla="*/ 1584445 h 4825533"/>
                <a:gd name="connsiteX1809" fmla="*/ 6636392 w 8450041"/>
                <a:gd name="connsiteY1809" fmla="*/ 1585950 h 4825533"/>
                <a:gd name="connsiteX1810" fmla="*/ 6601776 w 8450041"/>
                <a:gd name="connsiteY1810" fmla="*/ 1580682 h 4825533"/>
                <a:gd name="connsiteX1811" fmla="*/ 6595003 w 8450041"/>
                <a:gd name="connsiteY1811" fmla="*/ 1578425 h 4825533"/>
                <a:gd name="connsiteX1812" fmla="*/ 6589736 w 8450041"/>
                <a:gd name="connsiteY1812" fmla="*/ 1576167 h 4825533"/>
                <a:gd name="connsiteX1813" fmla="*/ 6546090 w 8450041"/>
                <a:gd name="connsiteY1813" fmla="*/ 1545315 h 4825533"/>
                <a:gd name="connsiteX1814" fmla="*/ 6539317 w 8450041"/>
                <a:gd name="connsiteY1814" fmla="*/ 1540047 h 4825533"/>
                <a:gd name="connsiteX1815" fmla="*/ 6537060 w 8450041"/>
                <a:gd name="connsiteY1815" fmla="*/ 1537790 h 4825533"/>
                <a:gd name="connsiteX1816" fmla="*/ 6534050 w 8450041"/>
                <a:gd name="connsiteY1816" fmla="*/ 1526502 h 4825533"/>
                <a:gd name="connsiteX1817" fmla="*/ 6531792 w 8450041"/>
                <a:gd name="connsiteY1817" fmla="*/ 1509946 h 4825533"/>
                <a:gd name="connsiteX1818" fmla="*/ 6531792 w 8450041"/>
                <a:gd name="connsiteY1818" fmla="*/ 1509194 h 4825533"/>
                <a:gd name="connsiteX1819" fmla="*/ 6532545 w 8450041"/>
                <a:gd name="connsiteY1819" fmla="*/ 1491886 h 4825533"/>
                <a:gd name="connsiteX1820" fmla="*/ 6533298 w 8450041"/>
                <a:gd name="connsiteY1820" fmla="*/ 1467806 h 4825533"/>
                <a:gd name="connsiteX1821" fmla="*/ 6537813 w 8450041"/>
                <a:gd name="connsiteY1821" fmla="*/ 1456518 h 4825533"/>
                <a:gd name="connsiteX1822" fmla="*/ 6540823 w 8450041"/>
                <a:gd name="connsiteY1822" fmla="*/ 1436953 h 4825533"/>
                <a:gd name="connsiteX1823" fmla="*/ 6527277 w 8450041"/>
                <a:gd name="connsiteY1823" fmla="*/ 1416635 h 4825533"/>
                <a:gd name="connsiteX1824" fmla="*/ 6519752 w 8450041"/>
                <a:gd name="connsiteY1824" fmla="*/ 1406853 h 4825533"/>
                <a:gd name="connsiteX1825" fmla="*/ 6516742 w 8450041"/>
                <a:gd name="connsiteY1825" fmla="*/ 1374494 h 4825533"/>
                <a:gd name="connsiteX1826" fmla="*/ 6515990 w 8450041"/>
                <a:gd name="connsiteY1826" fmla="*/ 1366969 h 4825533"/>
                <a:gd name="connsiteX1827" fmla="*/ 6515238 w 8450041"/>
                <a:gd name="connsiteY1827" fmla="*/ 1361702 h 4825533"/>
                <a:gd name="connsiteX1828" fmla="*/ 6515238 w 8450041"/>
                <a:gd name="connsiteY1828" fmla="*/ 1360197 h 4825533"/>
                <a:gd name="connsiteX1829" fmla="*/ 6528030 w 8450041"/>
                <a:gd name="connsiteY1829" fmla="*/ 1329344 h 4825533"/>
                <a:gd name="connsiteX1830" fmla="*/ 6531792 w 8450041"/>
                <a:gd name="connsiteY1830" fmla="*/ 1322572 h 4825533"/>
                <a:gd name="connsiteX1831" fmla="*/ 6535555 w 8450041"/>
                <a:gd name="connsiteY1831" fmla="*/ 1317304 h 4825533"/>
                <a:gd name="connsiteX1832" fmla="*/ 6534802 w 8450041"/>
                <a:gd name="connsiteY1832" fmla="*/ 1296986 h 4825533"/>
                <a:gd name="connsiteX1833" fmla="*/ 6520505 w 8450041"/>
                <a:gd name="connsiteY1833" fmla="*/ 1293976 h 4825533"/>
                <a:gd name="connsiteX1834" fmla="*/ 6513732 w 8450041"/>
                <a:gd name="connsiteY1834" fmla="*/ 1293223 h 4825533"/>
                <a:gd name="connsiteX1835" fmla="*/ 6513732 w 8450041"/>
                <a:gd name="connsiteY1835" fmla="*/ 1292471 h 4825533"/>
                <a:gd name="connsiteX1836" fmla="*/ 6501692 w 8450041"/>
                <a:gd name="connsiteY1836" fmla="*/ 1292471 h 4825533"/>
                <a:gd name="connsiteX1837" fmla="*/ 6488900 w 8450041"/>
                <a:gd name="connsiteY1837" fmla="*/ 1277421 h 4825533"/>
                <a:gd name="connsiteX1838" fmla="*/ 6485137 w 8450041"/>
                <a:gd name="connsiteY1838" fmla="*/ 1272906 h 4825533"/>
                <a:gd name="connsiteX1839" fmla="*/ 6484384 w 8450041"/>
                <a:gd name="connsiteY1839" fmla="*/ 1272153 h 4825533"/>
                <a:gd name="connsiteX1840" fmla="*/ 6490404 w 8450041"/>
                <a:gd name="connsiteY1840" fmla="*/ 1256351 h 4825533"/>
                <a:gd name="connsiteX1841" fmla="*/ 6476859 w 8450041"/>
                <a:gd name="connsiteY1841" fmla="*/ 1249578 h 4825533"/>
                <a:gd name="connsiteX1842" fmla="*/ 6474601 w 8450041"/>
                <a:gd name="connsiteY1842" fmla="*/ 1248073 h 4825533"/>
                <a:gd name="connsiteX1843" fmla="*/ 6464066 w 8450041"/>
                <a:gd name="connsiteY1843" fmla="*/ 1240548 h 4825533"/>
                <a:gd name="connsiteX1844" fmla="*/ 6442244 w 8450041"/>
                <a:gd name="connsiteY1844" fmla="*/ 1212705 h 4825533"/>
                <a:gd name="connsiteX1845" fmla="*/ 6432462 w 8450041"/>
                <a:gd name="connsiteY1845" fmla="*/ 1196902 h 4825533"/>
                <a:gd name="connsiteX1846" fmla="*/ 6427194 w 8450041"/>
                <a:gd name="connsiteY1846" fmla="*/ 1156266 h 4825533"/>
                <a:gd name="connsiteX1847" fmla="*/ 6426441 w 8450041"/>
                <a:gd name="connsiteY1847" fmla="*/ 1150999 h 4825533"/>
                <a:gd name="connsiteX1848" fmla="*/ 6421174 w 8450041"/>
                <a:gd name="connsiteY1848" fmla="*/ 1150246 h 4825533"/>
                <a:gd name="connsiteX1849" fmla="*/ 6412143 w 8450041"/>
                <a:gd name="connsiteY1849" fmla="*/ 1148741 h 4825533"/>
                <a:gd name="connsiteX1850" fmla="*/ 6407628 w 8450041"/>
                <a:gd name="connsiteY1850" fmla="*/ 1147989 h 4825533"/>
                <a:gd name="connsiteX1851" fmla="*/ 6404618 w 8450041"/>
                <a:gd name="connsiteY1851" fmla="*/ 1150999 h 4825533"/>
                <a:gd name="connsiteX1852" fmla="*/ 6394083 w 8450041"/>
                <a:gd name="connsiteY1852" fmla="*/ 1165296 h 4825533"/>
                <a:gd name="connsiteX1853" fmla="*/ 6394836 w 8450041"/>
                <a:gd name="connsiteY1853" fmla="*/ 1181852 h 4825533"/>
                <a:gd name="connsiteX1854" fmla="*/ 6396340 w 8450041"/>
                <a:gd name="connsiteY1854" fmla="*/ 1199160 h 4825533"/>
                <a:gd name="connsiteX1855" fmla="*/ 6394836 w 8450041"/>
                <a:gd name="connsiteY1855" fmla="*/ 1208942 h 4825533"/>
                <a:gd name="connsiteX1856" fmla="*/ 6391825 w 8450041"/>
                <a:gd name="connsiteY1856" fmla="*/ 1223240 h 4825533"/>
                <a:gd name="connsiteX1857" fmla="*/ 6391073 w 8450041"/>
                <a:gd name="connsiteY1857" fmla="*/ 1230012 h 4825533"/>
                <a:gd name="connsiteX1858" fmla="*/ 6391073 w 8450041"/>
                <a:gd name="connsiteY1858" fmla="*/ 1230765 h 4825533"/>
                <a:gd name="connsiteX1859" fmla="*/ 6381290 w 8450041"/>
                <a:gd name="connsiteY1859" fmla="*/ 1225497 h 4825533"/>
                <a:gd name="connsiteX1860" fmla="*/ 6373013 w 8450041"/>
                <a:gd name="connsiteY1860" fmla="*/ 1215715 h 4825533"/>
                <a:gd name="connsiteX1861" fmla="*/ 6361725 w 8450041"/>
                <a:gd name="connsiteY1861" fmla="*/ 1204427 h 4825533"/>
                <a:gd name="connsiteX1862" fmla="*/ 6359468 w 8450041"/>
                <a:gd name="connsiteY1862" fmla="*/ 1202170 h 4825533"/>
                <a:gd name="connsiteX1863" fmla="*/ 6368498 w 8450041"/>
                <a:gd name="connsiteY1863" fmla="*/ 1185615 h 4825533"/>
                <a:gd name="connsiteX1864" fmla="*/ 6370003 w 8450041"/>
                <a:gd name="connsiteY1864" fmla="*/ 1179595 h 4825533"/>
                <a:gd name="connsiteX1865" fmla="*/ 6366993 w 8450041"/>
                <a:gd name="connsiteY1865" fmla="*/ 1171317 h 4825533"/>
                <a:gd name="connsiteX1866" fmla="*/ 6363230 w 8450041"/>
                <a:gd name="connsiteY1866" fmla="*/ 1169059 h 4825533"/>
                <a:gd name="connsiteX1867" fmla="*/ 6354952 w 8450041"/>
                <a:gd name="connsiteY1867" fmla="*/ 1164544 h 4825533"/>
                <a:gd name="connsiteX1868" fmla="*/ 6354200 w 8450041"/>
                <a:gd name="connsiteY1868" fmla="*/ 1164544 h 4825533"/>
                <a:gd name="connsiteX1869" fmla="*/ 6363983 w 8450041"/>
                <a:gd name="connsiteY1869" fmla="*/ 1141216 h 4825533"/>
                <a:gd name="connsiteX1870" fmla="*/ 6369250 w 8450041"/>
                <a:gd name="connsiteY1870" fmla="*/ 1129929 h 4825533"/>
                <a:gd name="connsiteX1871" fmla="*/ 6380538 w 8450041"/>
                <a:gd name="connsiteY1871" fmla="*/ 1119394 h 4825533"/>
                <a:gd name="connsiteX1872" fmla="*/ 6387311 w 8450041"/>
                <a:gd name="connsiteY1872" fmla="*/ 1109611 h 4825533"/>
                <a:gd name="connsiteX1873" fmla="*/ 6388063 w 8450041"/>
                <a:gd name="connsiteY1873" fmla="*/ 1107353 h 4825533"/>
                <a:gd name="connsiteX1874" fmla="*/ 6390321 w 8450041"/>
                <a:gd name="connsiteY1874" fmla="*/ 1101333 h 4825533"/>
                <a:gd name="connsiteX1875" fmla="*/ 6381290 w 8450041"/>
                <a:gd name="connsiteY1875" fmla="*/ 1087788 h 4825533"/>
                <a:gd name="connsiteX1876" fmla="*/ 6373765 w 8450041"/>
                <a:gd name="connsiteY1876" fmla="*/ 1086283 h 4825533"/>
                <a:gd name="connsiteX1877" fmla="*/ 6373013 w 8450041"/>
                <a:gd name="connsiteY1877" fmla="*/ 1086283 h 4825533"/>
                <a:gd name="connsiteX1878" fmla="*/ 6360220 w 8450041"/>
                <a:gd name="connsiteY1878" fmla="*/ 1083273 h 4825533"/>
                <a:gd name="connsiteX1879" fmla="*/ 6355705 w 8450041"/>
                <a:gd name="connsiteY1879" fmla="*/ 1080263 h 4825533"/>
                <a:gd name="connsiteX1880" fmla="*/ 6343664 w 8450041"/>
                <a:gd name="connsiteY1880" fmla="*/ 1071985 h 4825533"/>
                <a:gd name="connsiteX1881" fmla="*/ 6340654 w 8450041"/>
                <a:gd name="connsiteY1881" fmla="*/ 1070480 h 4825533"/>
                <a:gd name="connsiteX1882" fmla="*/ 6317327 w 8450041"/>
                <a:gd name="connsiteY1882" fmla="*/ 1070480 h 4825533"/>
                <a:gd name="connsiteX1883" fmla="*/ 6306039 w 8450041"/>
                <a:gd name="connsiteY1883" fmla="*/ 1079510 h 4825533"/>
                <a:gd name="connsiteX1884" fmla="*/ 6303782 w 8450041"/>
                <a:gd name="connsiteY1884" fmla="*/ 1081768 h 4825533"/>
                <a:gd name="connsiteX1885" fmla="*/ 6297762 w 8450041"/>
                <a:gd name="connsiteY1885" fmla="*/ 1081015 h 4825533"/>
                <a:gd name="connsiteX1886" fmla="*/ 6291742 w 8450041"/>
                <a:gd name="connsiteY1886" fmla="*/ 1075748 h 4825533"/>
                <a:gd name="connsiteX1887" fmla="*/ 6285722 w 8450041"/>
                <a:gd name="connsiteY1887" fmla="*/ 1064460 h 4825533"/>
                <a:gd name="connsiteX1888" fmla="*/ 6287226 w 8450041"/>
                <a:gd name="connsiteY1888" fmla="*/ 1052420 h 4825533"/>
                <a:gd name="connsiteX1889" fmla="*/ 6292494 w 8450041"/>
                <a:gd name="connsiteY1889" fmla="*/ 1041885 h 4825533"/>
                <a:gd name="connsiteX1890" fmla="*/ 6300020 w 8450041"/>
                <a:gd name="connsiteY1890" fmla="*/ 1031350 h 4825533"/>
                <a:gd name="connsiteX1891" fmla="*/ 6301524 w 8450041"/>
                <a:gd name="connsiteY1891" fmla="*/ 1029092 h 4825533"/>
                <a:gd name="connsiteX1892" fmla="*/ 6309049 w 8450041"/>
                <a:gd name="connsiteY1892" fmla="*/ 1004259 h 4825533"/>
                <a:gd name="connsiteX1893" fmla="*/ 6306792 w 8450041"/>
                <a:gd name="connsiteY1893" fmla="*/ 991467 h 4825533"/>
                <a:gd name="connsiteX1894" fmla="*/ 6306039 w 8450041"/>
                <a:gd name="connsiteY1894" fmla="*/ 973407 h 4825533"/>
                <a:gd name="connsiteX1895" fmla="*/ 6309802 w 8450041"/>
                <a:gd name="connsiteY1895" fmla="*/ 967387 h 4825533"/>
                <a:gd name="connsiteX1896" fmla="*/ 6312060 w 8450041"/>
                <a:gd name="connsiteY1896" fmla="*/ 945563 h 4825533"/>
                <a:gd name="connsiteX1897" fmla="*/ 6305287 w 8450041"/>
                <a:gd name="connsiteY1897" fmla="*/ 930513 h 4825533"/>
                <a:gd name="connsiteX1898" fmla="*/ 6299267 w 8450041"/>
                <a:gd name="connsiteY1898" fmla="*/ 910196 h 4825533"/>
                <a:gd name="connsiteX1899" fmla="*/ 6303029 w 8450041"/>
                <a:gd name="connsiteY1899" fmla="*/ 863540 h 4825533"/>
                <a:gd name="connsiteX1900" fmla="*/ 6303029 w 8450041"/>
                <a:gd name="connsiteY1900" fmla="*/ 860530 h 4825533"/>
                <a:gd name="connsiteX1901" fmla="*/ 6307545 w 8450041"/>
                <a:gd name="connsiteY1901" fmla="*/ 858272 h 4825533"/>
                <a:gd name="connsiteX1902" fmla="*/ 6319585 w 8450041"/>
                <a:gd name="connsiteY1902" fmla="*/ 840212 h 4825533"/>
                <a:gd name="connsiteX1903" fmla="*/ 6317327 w 8450041"/>
                <a:gd name="connsiteY1903" fmla="*/ 827419 h 4825533"/>
                <a:gd name="connsiteX1904" fmla="*/ 6310554 w 8450041"/>
                <a:gd name="connsiteY1904" fmla="*/ 816884 h 4825533"/>
                <a:gd name="connsiteX1905" fmla="*/ 6309802 w 8450041"/>
                <a:gd name="connsiteY1905" fmla="*/ 813121 h 4825533"/>
                <a:gd name="connsiteX1906" fmla="*/ 6308297 w 8450041"/>
                <a:gd name="connsiteY1906" fmla="*/ 810111 h 4825533"/>
                <a:gd name="connsiteX1907" fmla="*/ 6311307 w 8450041"/>
                <a:gd name="connsiteY1907" fmla="*/ 798071 h 4825533"/>
                <a:gd name="connsiteX1908" fmla="*/ 6315822 w 8450041"/>
                <a:gd name="connsiteY1908" fmla="*/ 778506 h 4825533"/>
                <a:gd name="connsiteX1909" fmla="*/ 6315822 w 8450041"/>
                <a:gd name="connsiteY1909" fmla="*/ 779259 h 4825533"/>
                <a:gd name="connsiteX1910" fmla="*/ 6447512 w 8450041"/>
                <a:gd name="connsiteY1910" fmla="*/ 777754 h 4825533"/>
                <a:gd name="connsiteX1911" fmla="*/ 6496425 w 8450041"/>
                <a:gd name="connsiteY1911" fmla="*/ 784526 h 4825533"/>
                <a:gd name="connsiteX1912" fmla="*/ 6555873 w 8450041"/>
                <a:gd name="connsiteY1912" fmla="*/ 834945 h 4825533"/>
                <a:gd name="connsiteX1913" fmla="*/ 6603281 w 8450041"/>
                <a:gd name="connsiteY1913" fmla="*/ 834945 h 4825533"/>
                <a:gd name="connsiteX1914" fmla="*/ 6663482 w 8450041"/>
                <a:gd name="connsiteY1914" fmla="*/ 855262 h 4825533"/>
                <a:gd name="connsiteX1915" fmla="*/ 6717663 w 8450041"/>
                <a:gd name="connsiteY1915" fmla="*/ 865797 h 4825533"/>
                <a:gd name="connsiteX1916" fmla="*/ 6745506 w 8450041"/>
                <a:gd name="connsiteY1916" fmla="*/ 861282 h 4825533"/>
                <a:gd name="connsiteX1917" fmla="*/ 6783884 w 8450041"/>
                <a:gd name="connsiteY1917" fmla="*/ 905681 h 4825533"/>
                <a:gd name="connsiteX1918" fmla="*/ 6810221 w 8450041"/>
                <a:gd name="connsiteY1918" fmla="*/ 908691 h 4825533"/>
                <a:gd name="connsiteX1919" fmla="*/ 6837312 w 8450041"/>
                <a:gd name="connsiteY1919" fmla="*/ 910196 h 4825533"/>
                <a:gd name="connsiteX1920" fmla="*/ 6862897 w 8450041"/>
                <a:gd name="connsiteY1920" fmla="*/ 910196 h 4825533"/>
                <a:gd name="connsiteX1921" fmla="*/ 6909554 w 8450041"/>
                <a:gd name="connsiteY1921" fmla="*/ 910196 h 4825533"/>
                <a:gd name="connsiteX1922" fmla="*/ 6943416 w 8450041"/>
                <a:gd name="connsiteY1922" fmla="*/ 931266 h 4825533"/>
                <a:gd name="connsiteX1923" fmla="*/ 6962981 w 8450041"/>
                <a:gd name="connsiteY1923" fmla="*/ 967387 h 4825533"/>
                <a:gd name="connsiteX1924" fmla="*/ 6999855 w 8450041"/>
                <a:gd name="connsiteY1924" fmla="*/ 964376 h 4825533"/>
                <a:gd name="connsiteX1925" fmla="*/ 7020172 w 8450041"/>
                <a:gd name="connsiteY1925" fmla="*/ 969644 h 4825533"/>
                <a:gd name="connsiteX1926" fmla="*/ 7050273 w 8450041"/>
                <a:gd name="connsiteY1926" fmla="*/ 969644 h 4825533"/>
                <a:gd name="connsiteX1927" fmla="*/ 7064571 w 8450041"/>
                <a:gd name="connsiteY1927" fmla="*/ 965129 h 4825533"/>
                <a:gd name="connsiteX1928" fmla="*/ 7072848 w 8450041"/>
                <a:gd name="connsiteY1928" fmla="*/ 953088 h 4825533"/>
                <a:gd name="connsiteX1929" fmla="*/ 7090156 w 8450041"/>
                <a:gd name="connsiteY1929" fmla="*/ 957604 h 4825533"/>
                <a:gd name="connsiteX1930" fmla="*/ 7109721 w 8450041"/>
                <a:gd name="connsiteY1930" fmla="*/ 944811 h 4825533"/>
                <a:gd name="connsiteX1931" fmla="*/ 7108968 w 8450041"/>
                <a:gd name="connsiteY1931" fmla="*/ 930513 h 4825533"/>
                <a:gd name="connsiteX1932" fmla="*/ 7090908 w 8450041"/>
                <a:gd name="connsiteY1932" fmla="*/ 909443 h 4825533"/>
                <a:gd name="connsiteX1933" fmla="*/ 7097681 w 8450041"/>
                <a:gd name="connsiteY1933" fmla="*/ 871817 h 4825533"/>
                <a:gd name="connsiteX1934" fmla="*/ 7107464 w 8450041"/>
                <a:gd name="connsiteY1934" fmla="*/ 853005 h 4825533"/>
                <a:gd name="connsiteX1935" fmla="*/ 7121009 w 8450041"/>
                <a:gd name="connsiteY1935" fmla="*/ 846232 h 4825533"/>
                <a:gd name="connsiteX1936" fmla="*/ 7163901 w 8450041"/>
                <a:gd name="connsiteY1936" fmla="*/ 812369 h 4825533"/>
                <a:gd name="connsiteX1937" fmla="*/ 7196260 w 8450041"/>
                <a:gd name="connsiteY1937" fmla="*/ 808606 h 4825533"/>
                <a:gd name="connsiteX1938" fmla="*/ 7234638 w 8450041"/>
                <a:gd name="connsiteY1938" fmla="*/ 810111 h 4825533"/>
                <a:gd name="connsiteX1939" fmla="*/ 7267749 w 8450041"/>
                <a:gd name="connsiteY1939" fmla="*/ 828172 h 4825533"/>
                <a:gd name="connsiteX1940" fmla="*/ 7284303 w 8450041"/>
                <a:gd name="connsiteY1940" fmla="*/ 834945 h 4825533"/>
                <a:gd name="connsiteX1941" fmla="*/ 7306126 w 8450041"/>
                <a:gd name="connsiteY1941" fmla="*/ 818389 h 4825533"/>
                <a:gd name="connsiteX1942" fmla="*/ 7348267 w 8450041"/>
                <a:gd name="connsiteY1942" fmla="*/ 813121 h 4825533"/>
                <a:gd name="connsiteX1943" fmla="*/ 7379120 w 8450041"/>
                <a:gd name="connsiteY1943" fmla="*/ 786031 h 4825533"/>
                <a:gd name="connsiteX1944" fmla="*/ 7383635 w 8450041"/>
                <a:gd name="connsiteY1944" fmla="*/ 740880 h 4825533"/>
                <a:gd name="connsiteX1945" fmla="*/ 7381378 w 8450041"/>
                <a:gd name="connsiteY1945" fmla="*/ 717553 h 4825533"/>
                <a:gd name="connsiteX1946" fmla="*/ 7318920 w 8450041"/>
                <a:gd name="connsiteY1946" fmla="*/ 665629 h 4825533"/>
                <a:gd name="connsiteX1947" fmla="*/ 7311394 w 8450041"/>
                <a:gd name="connsiteY1947" fmla="*/ 598656 h 4825533"/>
                <a:gd name="connsiteX1948" fmla="*/ 7340742 w 8450041"/>
                <a:gd name="connsiteY1948" fmla="*/ 572318 h 4825533"/>
                <a:gd name="connsiteX1949" fmla="*/ 7346010 w 8450041"/>
                <a:gd name="connsiteY1949" fmla="*/ 531682 h 4825533"/>
                <a:gd name="connsiteX1950" fmla="*/ 7326445 w 8450041"/>
                <a:gd name="connsiteY1950" fmla="*/ 503087 h 4825533"/>
                <a:gd name="connsiteX1951" fmla="*/ 7307631 w 8450041"/>
                <a:gd name="connsiteY1951" fmla="*/ 448906 h 4825533"/>
                <a:gd name="connsiteX1952" fmla="*/ 7306126 w 8450041"/>
                <a:gd name="connsiteY1952" fmla="*/ 339040 h 4825533"/>
                <a:gd name="connsiteX1953" fmla="*/ 7297096 w 8450041"/>
                <a:gd name="connsiteY1953" fmla="*/ 284107 h 4825533"/>
                <a:gd name="connsiteX1954" fmla="*/ 7421261 w 8450041"/>
                <a:gd name="connsiteY1954" fmla="*/ 253253 h 4825533"/>
                <a:gd name="connsiteX1955" fmla="*/ 7448351 w 8450041"/>
                <a:gd name="connsiteY1955" fmla="*/ 198321 h 4825533"/>
                <a:gd name="connsiteX1956" fmla="*/ 7440073 w 8450041"/>
                <a:gd name="connsiteY1956" fmla="*/ 165962 h 4825533"/>
                <a:gd name="connsiteX1957" fmla="*/ 7452114 w 8450041"/>
                <a:gd name="connsiteY1957" fmla="*/ 132852 h 4825533"/>
                <a:gd name="connsiteX1958" fmla="*/ 7472431 w 8450041"/>
                <a:gd name="connsiteY1958" fmla="*/ 89206 h 4825533"/>
                <a:gd name="connsiteX1959" fmla="*/ 7488987 w 8450041"/>
                <a:gd name="connsiteY1959" fmla="*/ 46313 h 4825533"/>
                <a:gd name="connsiteX1960" fmla="*/ 7512314 w 8450041"/>
                <a:gd name="connsiteY1960" fmla="*/ 45560 h 4825533"/>
                <a:gd name="connsiteX1961" fmla="*/ 7537900 w 8450041"/>
                <a:gd name="connsiteY1961" fmla="*/ 18470 h 4825533"/>
                <a:gd name="connsiteX1962" fmla="*/ 7562733 w 8450041"/>
                <a:gd name="connsiteY1962" fmla="*/ 410 h 4825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</a:cxnLst>
              <a:rect l="l" t="t" r="r" b="b"/>
              <a:pathLst>
                <a:path w="8450041" h="4825533">
                  <a:moveTo>
                    <a:pt x="4291663" y="3037826"/>
                  </a:moveTo>
                  <a:cubicBezTo>
                    <a:pt x="4294579" y="3038296"/>
                    <a:pt x="4296461" y="3040178"/>
                    <a:pt x="4298342" y="3044317"/>
                  </a:cubicBezTo>
                  <a:cubicBezTo>
                    <a:pt x="4301352" y="3049584"/>
                    <a:pt x="4302104" y="3053346"/>
                    <a:pt x="4302857" y="3056356"/>
                  </a:cubicBezTo>
                  <a:cubicBezTo>
                    <a:pt x="4304362" y="3060871"/>
                    <a:pt x="4305114" y="3063129"/>
                    <a:pt x="4307372" y="3066139"/>
                  </a:cubicBezTo>
                  <a:cubicBezTo>
                    <a:pt x="4311134" y="3069149"/>
                    <a:pt x="4314897" y="3069901"/>
                    <a:pt x="4323927" y="3070654"/>
                  </a:cubicBezTo>
                  <a:lnTo>
                    <a:pt x="4329195" y="3071407"/>
                  </a:lnTo>
                  <a:lnTo>
                    <a:pt x="4329947" y="3071407"/>
                  </a:lnTo>
                  <a:cubicBezTo>
                    <a:pt x="4335968" y="3072159"/>
                    <a:pt x="4341235" y="3072911"/>
                    <a:pt x="4346503" y="3074417"/>
                  </a:cubicBezTo>
                  <a:cubicBezTo>
                    <a:pt x="4351018" y="3075169"/>
                    <a:pt x="4355533" y="3076674"/>
                    <a:pt x="4359296" y="3078179"/>
                  </a:cubicBezTo>
                  <a:cubicBezTo>
                    <a:pt x="4363810" y="3079684"/>
                    <a:pt x="4366821" y="3081189"/>
                    <a:pt x="4366821" y="3081189"/>
                  </a:cubicBezTo>
                  <a:cubicBezTo>
                    <a:pt x="4366821" y="3085704"/>
                    <a:pt x="4365315" y="3093982"/>
                    <a:pt x="4367573" y="3103765"/>
                  </a:cubicBezTo>
                  <a:cubicBezTo>
                    <a:pt x="4367573" y="3106022"/>
                    <a:pt x="4368326" y="3107527"/>
                    <a:pt x="4369078" y="3109032"/>
                  </a:cubicBezTo>
                  <a:cubicBezTo>
                    <a:pt x="4372088" y="3118062"/>
                    <a:pt x="4379613" y="3124082"/>
                    <a:pt x="4392405" y="3124082"/>
                  </a:cubicBezTo>
                  <a:cubicBezTo>
                    <a:pt x="4402941" y="3124082"/>
                    <a:pt x="4408209" y="3120320"/>
                    <a:pt x="4412724" y="3118062"/>
                  </a:cubicBezTo>
                  <a:cubicBezTo>
                    <a:pt x="4414229" y="3117310"/>
                    <a:pt x="4414229" y="3116557"/>
                    <a:pt x="4421754" y="3127845"/>
                  </a:cubicBezTo>
                  <a:lnTo>
                    <a:pt x="4422506" y="3129350"/>
                  </a:lnTo>
                  <a:cubicBezTo>
                    <a:pt x="4427774" y="3136875"/>
                    <a:pt x="4431536" y="3144401"/>
                    <a:pt x="4434547" y="3150420"/>
                  </a:cubicBezTo>
                  <a:cubicBezTo>
                    <a:pt x="4445081" y="3169233"/>
                    <a:pt x="4449597" y="3179016"/>
                    <a:pt x="4467657" y="3170738"/>
                  </a:cubicBezTo>
                  <a:cubicBezTo>
                    <a:pt x="4472172" y="3168481"/>
                    <a:pt x="4475935" y="3169233"/>
                    <a:pt x="4480450" y="3169233"/>
                  </a:cubicBezTo>
                  <a:cubicBezTo>
                    <a:pt x="4491737" y="3169986"/>
                    <a:pt x="4502273" y="3170738"/>
                    <a:pt x="4515065" y="3154935"/>
                  </a:cubicBezTo>
                  <a:lnTo>
                    <a:pt x="4515817" y="3154935"/>
                  </a:lnTo>
                  <a:cubicBezTo>
                    <a:pt x="4518075" y="3152678"/>
                    <a:pt x="4520332" y="3150420"/>
                    <a:pt x="4523342" y="3148163"/>
                  </a:cubicBezTo>
                  <a:cubicBezTo>
                    <a:pt x="4526353" y="3145905"/>
                    <a:pt x="4530115" y="3143647"/>
                    <a:pt x="4534630" y="3141390"/>
                  </a:cubicBezTo>
                  <a:cubicBezTo>
                    <a:pt x="4555701" y="3130102"/>
                    <a:pt x="4582038" y="3122577"/>
                    <a:pt x="4589563" y="3124835"/>
                  </a:cubicBezTo>
                  <a:cubicBezTo>
                    <a:pt x="4591821" y="3125587"/>
                    <a:pt x="4593326" y="3127093"/>
                    <a:pt x="4594079" y="3127845"/>
                  </a:cubicBezTo>
                  <a:cubicBezTo>
                    <a:pt x="4599346" y="3133113"/>
                    <a:pt x="4605366" y="3139132"/>
                    <a:pt x="4637725" y="3141390"/>
                  </a:cubicBezTo>
                  <a:cubicBezTo>
                    <a:pt x="4672340" y="3143647"/>
                    <a:pt x="4676855" y="3136122"/>
                    <a:pt x="4680618" y="3127845"/>
                  </a:cubicBezTo>
                  <a:cubicBezTo>
                    <a:pt x="4681370" y="3126340"/>
                    <a:pt x="4682123" y="3124835"/>
                    <a:pt x="4683628" y="3124082"/>
                  </a:cubicBezTo>
                  <a:cubicBezTo>
                    <a:pt x="4692658" y="3120320"/>
                    <a:pt x="4720501" y="3120320"/>
                    <a:pt x="4731035" y="3120320"/>
                  </a:cubicBezTo>
                  <a:cubicBezTo>
                    <a:pt x="4732540" y="3124082"/>
                    <a:pt x="4732540" y="3126340"/>
                    <a:pt x="4732540" y="3127093"/>
                  </a:cubicBezTo>
                  <a:cubicBezTo>
                    <a:pt x="4731788" y="3127845"/>
                    <a:pt x="4729530" y="3128597"/>
                    <a:pt x="4728026" y="3128597"/>
                  </a:cubicBezTo>
                  <a:cubicBezTo>
                    <a:pt x="4719748" y="3129350"/>
                    <a:pt x="4712976" y="3129350"/>
                    <a:pt x="4712976" y="3142143"/>
                  </a:cubicBezTo>
                  <a:cubicBezTo>
                    <a:pt x="4712976" y="3143647"/>
                    <a:pt x="4712976" y="3145152"/>
                    <a:pt x="4712976" y="3145905"/>
                  </a:cubicBezTo>
                  <a:cubicBezTo>
                    <a:pt x="4710718" y="3153430"/>
                    <a:pt x="4709965" y="3157946"/>
                    <a:pt x="4725015" y="3172996"/>
                  </a:cubicBezTo>
                  <a:cubicBezTo>
                    <a:pt x="4730283" y="3178263"/>
                    <a:pt x="4743829" y="3197828"/>
                    <a:pt x="4758879" y="3221909"/>
                  </a:cubicBezTo>
                  <a:cubicBezTo>
                    <a:pt x="4788979" y="3266307"/>
                    <a:pt x="4827357" y="3325003"/>
                    <a:pt x="4845417" y="3334033"/>
                  </a:cubicBezTo>
                  <a:cubicBezTo>
                    <a:pt x="4852190" y="3337796"/>
                    <a:pt x="4857457" y="3340053"/>
                    <a:pt x="4864982" y="3343815"/>
                  </a:cubicBezTo>
                  <a:cubicBezTo>
                    <a:pt x="4900351" y="3361123"/>
                    <a:pt x="4962057" y="3391224"/>
                    <a:pt x="4970334" y="3400254"/>
                  </a:cubicBezTo>
                  <a:cubicBezTo>
                    <a:pt x="4974849" y="3404769"/>
                    <a:pt x="4977859" y="3407026"/>
                    <a:pt x="4981622" y="3409284"/>
                  </a:cubicBezTo>
                  <a:cubicBezTo>
                    <a:pt x="4985384" y="3411541"/>
                    <a:pt x="4987642" y="3413799"/>
                    <a:pt x="4988394" y="3429602"/>
                  </a:cubicBezTo>
                  <a:lnTo>
                    <a:pt x="4988394" y="3431107"/>
                  </a:lnTo>
                  <a:cubicBezTo>
                    <a:pt x="4989147" y="3458950"/>
                    <a:pt x="4983880" y="3514636"/>
                    <a:pt x="4982374" y="3531943"/>
                  </a:cubicBezTo>
                  <a:lnTo>
                    <a:pt x="4982374" y="3533449"/>
                  </a:lnTo>
                  <a:cubicBezTo>
                    <a:pt x="4981622" y="3541726"/>
                    <a:pt x="4980869" y="3550756"/>
                    <a:pt x="4980117" y="3560539"/>
                  </a:cubicBezTo>
                  <a:lnTo>
                    <a:pt x="4980117" y="3561291"/>
                  </a:lnTo>
                  <a:cubicBezTo>
                    <a:pt x="4979364" y="3571827"/>
                    <a:pt x="4979364" y="3583867"/>
                    <a:pt x="4980117" y="3600422"/>
                  </a:cubicBezTo>
                  <a:lnTo>
                    <a:pt x="4980117" y="3601175"/>
                  </a:lnTo>
                  <a:lnTo>
                    <a:pt x="4980117" y="3602679"/>
                  </a:lnTo>
                  <a:cubicBezTo>
                    <a:pt x="4980869" y="3615472"/>
                    <a:pt x="4984632" y="3632780"/>
                    <a:pt x="4987642" y="3650088"/>
                  </a:cubicBezTo>
                  <a:cubicBezTo>
                    <a:pt x="4992157" y="3674920"/>
                    <a:pt x="4997424" y="3699753"/>
                    <a:pt x="4993662" y="3705774"/>
                  </a:cubicBezTo>
                  <a:cubicBezTo>
                    <a:pt x="4986889" y="3717814"/>
                    <a:pt x="4913896" y="3733616"/>
                    <a:pt x="4913896" y="3733616"/>
                  </a:cubicBezTo>
                  <a:lnTo>
                    <a:pt x="4907876" y="3735121"/>
                  </a:lnTo>
                  <a:lnTo>
                    <a:pt x="4907123" y="3741141"/>
                  </a:lnTo>
                  <a:cubicBezTo>
                    <a:pt x="4907123" y="3741141"/>
                    <a:pt x="4902608" y="3805105"/>
                    <a:pt x="4881538" y="3832195"/>
                  </a:cubicBezTo>
                  <a:cubicBezTo>
                    <a:pt x="4858210" y="3861543"/>
                    <a:pt x="4828862" y="3915724"/>
                    <a:pt x="4828862" y="3916477"/>
                  </a:cubicBezTo>
                  <a:lnTo>
                    <a:pt x="4828110" y="3917982"/>
                  </a:lnTo>
                  <a:lnTo>
                    <a:pt x="4828110" y="3920239"/>
                  </a:lnTo>
                  <a:lnTo>
                    <a:pt x="4827357" y="3963132"/>
                  </a:lnTo>
                  <a:cubicBezTo>
                    <a:pt x="4819832" y="3959369"/>
                    <a:pt x="4813812" y="3954102"/>
                    <a:pt x="4810049" y="3955607"/>
                  </a:cubicBezTo>
                  <a:cubicBezTo>
                    <a:pt x="4805534" y="3956360"/>
                    <a:pt x="4746086" y="3989470"/>
                    <a:pt x="4731035" y="3991728"/>
                  </a:cubicBezTo>
                  <a:cubicBezTo>
                    <a:pt x="4715985" y="3993233"/>
                    <a:pt x="4684380" y="3947330"/>
                    <a:pt x="4681370" y="3944319"/>
                  </a:cubicBezTo>
                  <a:cubicBezTo>
                    <a:pt x="4677608" y="3941310"/>
                    <a:pt x="4669330" y="3945072"/>
                    <a:pt x="4666319" y="3948835"/>
                  </a:cubicBezTo>
                  <a:cubicBezTo>
                    <a:pt x="4662557" y="3952597"/>
                    <a:pt x="4646002" y="4009036"/>
                    <a:pt x="4643744" y="4015808"/>
                  </a:cubicBezTo>
                  <a:cubicBezTo>
                    <a:pt x="4640734" y="4021828"/>
                    <a:pt x="4596336" y="4038383"/>
                    <a:pt x="4594079" y="4039889"/>
                  </a:cubicBezTo>
                  <a:cubicBezTo>
                    <a:pt x="4591821" y="4042146"/>
                    <a:pt x="4566988" y="4051929"/>
                    <a:pt x="4566236" y="4053434"/>
                  </a:cubicBezTo>
                  <a:cubicBezTo>
                    <a:pt x="4565483" y="4054939"/>
                    <a:pt x="4554949" y="4082029"/>
                    <a:pt x="4553443" y="4086544"/>
                  </a:cubicBezTo>
                  <a:cubicBezTo>
                    <a:pt x="4551186" y="4091059"/>
                    <a:pt x="4489480" y="4112882"/>
                    <a:pt x="4489480" y="4112882"/>
                  </a:cubicBezTo>
                  <a:lnTo>
                    <a:pt x="4476687" y="4127180"/>
                  </a:lnTo>
                  <a:lnTo>
                    <a:pt x="4463894" y="4166310"/>
                  </a:lnTo>
                  <a:lnTo>
                    <a:pt x="4453359" y="4176093"/>
                  </a:lnTo>
                  <a:lnTo>
                    <a:pt x="4398426" y="4177598"/>
                  </a:lnTo>
                  <a:cubicBezTo>
                    <a:pt x="4398426" y="4177598"/>
                    <a:pt x="4369078" y="4210709"/>
                    <a:pt x="4364563" y="4215223"/>
                  </a:cubicBezTo>
                  <a:cubicBezTo>
                    <a:pt x="4360048" y="4219739"/>
                    <a:pt x="4339730" y="4274672"/>
                    <a:pt x="4339730" y="4274672"/>
                  </a:cubicBezTo>
                  <a:lnTo>
                    <a:pt x="4332205" y="4282197"/>
                  </a:lnTo>
                  <a:cubicBezTo>
                    <a:pt x="4287807" y="4280692"/>
                    <a:pt x="4177940" y="4276929"/>
                    <a:pt x="4175682" y="4273919"/>
                  </a:cubicBezTo>
                  <a:cubicBezTo>
                    <a:pt x="4175682" y="4266394"/>
                    <a:pt x="4174177" y="4252097"/>
                    <a:pt x="4171168" y="4232531"/>
                  </a:cubicBezTo>
                  <a:cubicBezTo>
                    <a:pt x="4165900" y="4191896"/>
                    <a:pt x="4156870" y="4131695"/>
                    <a:pt x="4145582" y="4106862"/>
                  </a:cubicBezTo>
                  <a:lnTo>
                    <a:pt x="4144830" y="4106862"/>
                  </a:lnTo>
                  <a:cubicBezTo>
                    <a:pt x="4134295" y="4083534"/>
                    <a:pt x="4135047" y="3991728"/>
                    <a:pt x="4135047" y="3920239"/>
                  </a:cubicBezTo>
                  <a:cubicBezTo>
                    <a:pt x="4135047" y="3883366"/>
                    <a:pt x="4135800" y="3851009"/>
                    <a:pt x="4133542" y="3836711"/>
                  </a:cubicBezTo>
                  <a:cubicBezTo>
                    <a:pt x="4129027" y="3796075"/>
                    <a:pt x="4101184" y="3794570"/>
                    <a:pt x="4069579" y="3793065"/>
                  </a:cubicBezTo>
                  <a:cubicBezTo>
                    <a:pt x="4062806" y="3792312"/>
                    <a:pt x="4055280" y="3792312"/>
                    <a:pt x="4048508" y="3791560"/>
                  </a:cubicBezTo>
                  <a:cubicBezTo>
                    <a:pt x="4034210" y="3790055"/>
                    <a:pt x="4030448" y="3738884"/>
                    <a:pt x="4026685" y="3686208"/>
                  </a:cubicBezTo>
                  <a:cubicBezTo>
                    <a:pt x="4023675" y="3646326"/>
                    <a:pt x="4020665" y="3605689"/>
                    <a:pt x="4011635" y="3580857"/>
                  </a:cubicBezTo>
                  <a:lnTo>
                    <a:pt x="4011635" y="3580104"/>
                  </a:lnTo>
                  <a:cubicBezTo>
                    <a:pt x="4008625" y="3572579"/>
                    <a:pt x="4006368" y="3565054"/>
                    <a:pt x="4004863" y="3556776"/>
                  </a:cubicBezTo>
                  <a:cubicBezTo>
                    <a:pt x="4003358" y="3549251"/>
                    <a:pt x="4001853" y="3540974"/>
                    <a:pt x="4001100" y="3533449"/>
                  </a:cubicBezTo>
                  <a:cubicBezTo>
                    <a:pt x="3996585" y="3492813"/>
                    <a:pt x="4003358" y="3455940"/>
                    <a:pt x="4008625" y="3443900"/>
                  </a:cubicBezTo>
                  <a:cubicBezTo>
                    <a:pt x="4010130" y="3440137"/>
                    <a:pt x="4010130" y="3440137"/>
                    <a:pt x="4010130" y="3440137"/>
                  </a:cubicBezTo>
                  <a:cubicBezTo>
                    <a:pt x="4016150" y="3440137"/>
                    <a:pt x="4022171" y="3440137"/>
                    <a:pt x="4028943" y="3418314"/>
                  </a:cubicBezTo>
                  <a:lnTo>
                    <a:pt x="4028943" y="3417561"/>
                  </a:lnTo>
                  <a:cubicBezTo>
                    <a:pt x="4034963" y="3399501"/>
                    <a:pt x="4040983" y="3359618"/>
                    <a:pt x="4044746" y="3328765"/>
                  </a:cubicBezTo>
                  <a:cubicBezTo>
                    <a:pt x="4047003" y="3309200"/>
                    <a:pt x="4049260" y="3293397"/>
                    <a:pt x="4050765" y="3288882"/>
                  </a:cubicBezTo>
                  <a:cubicBezTo>
                    <a:pt x="4050765" y="3287377"/>
                    <a:pt x="4052271" y="3285872"/>
                    <a:pt x="4053023" y="3283614"/>
                  </a:cubicBezTo>
                  <a:cubicBezTo>
                    <a:pt x="4059796" y="3264802"/>
                    <a:pt x="4074094" y="3227929"/>
                    <a:pt x="4046250" y="3207611"/>
                  </a:cubicBezTo>
                  <a:lnTo>
                    <a:pt x="4045498" y="3207611"/>
                  </a:lnTo>
                  <a:cubicBezTo>
                    <a:pt x="4033458" y="3199333"/>
                    <a:pt x="4016150" y="3192561"/>
                    <a:pt x="4001100" y="3185788"/>
                  </a:cubicBezTo>
                  <a:cubicBezTo>
                    <a:pt x="3983792" y="3179016"/>
                    <a:pt x="3967989" y="3172996"/>
                    <a:pt x="3967989" y="3171491"/>
                  </a:cubicBezTo>
                  <a:lnTo>
                    <a:pt x="3967989" y="3170738"/>
                  </a:lnTo>
                  <a:cubicBezTo>
                    <a:pt x="3970247" y="3165471"/>
                    <a:pt x="3986050" y="3160203"/>
                    <a:pt x="4000348" y="3156440"/>
                  </a:cubicBezTo>
                  <a:cubicBezTo>
                    <a:pt x="4010130" y="3153430"/>
                    <a:pt x="4018408" y="3150420"/>
                    <a:pt x="4024428" y="3146657"/>
                  </a:cubicBezTo>
                  <a:cubicBezTo>
                    <a:pt x="4025933" y="3145905"/>
                    <a:pt x="4026685" y="3145152"/>
                    <a:pt x="4027438" y="3145152"/>
                  </a:cubicBezTo>
                  <a:cubicBezTo>
                    <a:pt x="4036468" y="3137628"/>
                    <a:pt x="4039478" y="3118815"/>
                    <a:pt x="4039478" y="3099250"/>
                  </a:cubicBezTo>
                  <a:cubicBezTo>
                    <a:pt x="4038725" y="3086457"/>
                    <a:pt x="4037221" y="3072911"/>
                    <a:pt x="4034963" y="3063881"/>
                  </a:cubicBezTo>
                  <a:cubicBezTo>
                    <a:pt x="4045498" y="3065386"/>
                    <a:pt x="4065816" y="3069149"/>
                    <a:pt x="4085381" y="3072159"/>
                  </a:cubicBezTo>
                  <a:cubicBezTo>
                    <a:pt x="4098174" y="3074417"/>
                    <a:pt x="4110214" y="3076674"/>
                    <a:pt x="4118491" y="3078179"/>
                  </a:cubicBezTo>
                  <a:cubicBezTo>
                    <a:pt x="4138810" y="3081189"/>
                    <a:pt x="4147087" y="3069901"/>
                    <a:pt x="4154612" y="3061624"/>
                  </a:cubicBezTo>
                  <a:cubicBezTo>
                    <a:pt x="4156117" y="3059367"/>
                    <a:pt x="4157623" y="3057861"/>
                    <a:pt x="4159127" y="3057109"/>
                  </a:cubicBezTo>
                  <a:cubicBezTo>
                    <a:pt x="4159880" y="3057109"/>
                    <a:pt x="4158375" y="3058614"/>
                    <a:pt x="4159880" y="3060119"/>
                  </a:cubicBezTo>
                  <a:cubicBezTo>
                    <a:pt x="4165148" y="3067644"/>
                    <a:pt x="4165148" y="3076674"/>
                    <a:pt x="4165148" y="3081942"/>
                  </a:cubicBezTo>
                  <a:cubicBezTo>
                    <a:pt x="4165148" y="3086457"/>
                    <a:pt x="4165148" y="3088714"/>
                    <a:pt x="4166652" y="3091725"/>
                  </a:cubicBezTo>
                  <a:cubicBezTo>
                    <a:pt x="4171920" y="3102260"/>
                    <a:pt x="4177940" y="3100002"/>
                    <a:pt x="4193743" y="3084199"/>
                  </a:cubicBezTo>
                  <a:cubicBezTo>
                    <a:pt x="4205783" y="3071407"/>
                    <a:pt x="4207288" y="3062376"/>
                    <a:pt x="4208041" y="3054851"/>
                  </a:cubicBezTo>
                  <a:cubicBezTo>
                    <a:pt x="4208041" y="3050336"/>
                    <a:pt x="4208041" y="3048079"/>
                    <a:pt x="4235131" y="3045821"/>
                  </a:cubicBezTo>
                  <a:cubicBezTo>
                    <a:pt x="4255449" y="3044317"/>
                    <a:pt x="4268994" y="3041306"/>
                    <a:pt x="4278777" y="3039801"/>
                  </a:cubicBezTo>
                  <a:cubicBezTo>
                    <a:pt x="4284797" y="3038296"/>
                    <a:pt x="4288747" y="3037356"/>
                    <a:pt x="4291663" y="3037826"/>
                  </a:cubicBezTo>
                  <a:close/>
                  <a:moveTo>
                    <a:pt x="6272928" y="3016474"/>
                  </a:moveTo>
                  <a:cubicBezTo>
                    <a:pt x="6309801" y="3033029"/>
                    <a:pt x="6389567" y="3066893"/>
                    <a:pt x="6482126" y="3096240"/>
                  </a:cubicBezTo>
                  <a:cubicBezTo>
                    <a:pt x="6525020" y="3128598"/>
                    <a:pt x="6569418" y="3174501"/>
                    <a:pt x="6595755" y="3201592"/>
                  </a:cubicBezTo>
                  <a:cubicBezTo>
                    <a:pt x="6607043" y="3213632"/>
                    <a:pt x="6616073" y="3222662"/>
                    <a:pt x="6619836" y="3225672"/>
                  </a:cubicBezTo>
                  <a:lnTo>
                    <a:pt x="6619083" y="3225672"/>
                  </a:lnTo>
                  <a:cubicBezTo>
                    <a:pt x="6621341" y="3227177"/>
                    <a:pt x="6629618" y="3233949"/>
                    <a:pt x="6640154" y="3242227"/>
                  </a:cubicBezTo>
                  <a:cubicBezTo>
                    <a:pt x="6671006" y="3266308"/>
                    <a:pt x="6722177" y="3307696"/>
                    <a:pt x="6737980" y="3317478"/>
                  </a:cubicBezTo>
                  <a:lnTo>
                    <a:pt x="6738732" y="3317478"/>
                  </a:lnTo>
                  <a:cubicBezTo>
                    <a:pt x="6753030" y="3325756"/>
                    <a:pt x="6801944" y="3350589"/>
                    <a:pt x="6839569" y="3367897"/>
                  </a:cubicBezTo>
                  <a:cubicBezTo>
                    <a:pt x="6847094" y="3371659"/>
                    <a:pt x="6854620" y="3374669"/>
                    <a:pt x="6859887" y="3376926"/>
                  </a:cubicBezTo>
                  <a:cubicBezTo>
                    <a:pt x="6865907" y="3379184"/>
                    <a:pt x="6871927" y="3381442"/>
                    <a:pt x="6875690" y="3382947"/>
                  </a:cubicBezTo>
                  <a:lnTo>
                    <a:pt x="6876442" y="3382947"/>
                  </a:lnTo>
                  <a:cubicBezTo>
                    <a:pt x="6888482" y="3386709"/>
                    <a:pt x="6902780" y="3400255"/>
                    <a:pt x="6920840" y="3416058"/>
                  </a:cubicBezTo>
                  <a:cubicBezTo>
                    <a:pt x="6944168" y="3437127"/>
                    <a:pt x="6971258" y="3461208"/>
                    <a:pt x="7002864" y="3474001"/>
                  </a:cubicBezTo>
                  <a:cubicBezTo>
                    <a:pt x="7051024" y="3492813"/>
                    <a:pt x="7195506" y="3540222"/>
                    <a:pt x="7231627" y="3552262"/>
                  </a:cubicBezTo>
                  <a:cubicBezTo>
                    <a:pt x="7206795" y="3609453"/>
                    <a:pt x="7186476" y="3655355"/>
                    <a:pt x="7182713" y="3660623"/>
                  </a:cubicBezTo>
                  <a:cubicBezTo>
                    <a:pt x="7173684" y="3676427"/>
                    <a:pt x="7191744" y="3685456"/>
                    <a:pt x="7193249" y="3695991"/>
                  </a:cubicBezTo>
                  <a:cubicBezTo>
                    <a:pt x="7194754" y="3706527"/>
                    <a:pt x="7206042" y="3708784"/>
                    <a:pt x="7194754" y="3720072"/>
                  </a:cubicBezTo>
                  <a:cubicBezTo>
                    <a:pt x="7183466" y="3730607"/>
                    <a:pt x="7093918" y="3776510"/>
                    <a:pt x="7086393" y="3778015"/>
                  </a:cubicBezTo>
                  <a:cubicBezTo>
                    <a:pt x="7078868" y="3779520"/>
                    <a:pt x="7077362" y="3768232"/>
                    <a:pt x="7066828" y="3779520"/>
                  </a:cubicBezTo>
                  <a:cubicBezTo>
                    <a:pt x="7056292" y="3790055"/>
                    <a:pt x="7054787" y="3802848"/>
                    <a:pt x="7053282" y="3824671"/>
                  </a:cubicBezTo>
                  <a:cubicBezTo>
                    <a:pt x="7051024" y="3846493"/>
                    <a:pt x="6998349" y="3988718"/>
                    <a:pt x="6997597" y="4025591"/>
                  </a:cubicBezTo>
                  <a:cubicBezTo>
                    <a:pt x="6996092" y="4063216"/>
                    <a:pt x="6993081" y="4091060"/>
                    <a:pt x="6994586" y="4111378"/>
                  </a:cubicBezTo>
                  <a:cubicBezTo>
                    <a:pt x="6996092" y="4131695"/>
                    <a:pt x="6981041" y="4212214"/>
                    <a:pt x="6981041" y="4222749"/>
                  </a:cubicBezTo>
                  <a:cubicBezTo>
                    <a:pt x="6981041" y="4234037"/>
                    <a:pt x="6968248" y="4267899"/>
                    <a:pt x="6930623" y="4282950"/>
                  </a:cubicBezTo>
                  <a:cubicBezTo>
                    <a:pt x="6892997" y="4298000"/>
                    <a:pt x="6793666" y="4282950"/>
                    <a:pt x="6793666" y="4282950"/>
                  </a:cubicBezTo>
                  <a:cubicBezTo>
                    <a:pt x="6793666" y="4282950"/>
                    <a:pt x="6639401" y="4319070"/>
                    <a:pt x="6613816" y="4324338"/>
                  </a:cubicBezTo>
                  <a:cubicBezTo>
                    <a:pt x="6588230" y="4329606"/>
                    <a:pt x="6595755" y="4385292"/>
                    <a:pt x="6595003" y="4396579"/>
                  </a:cubicBezTo>
                  <a:cubicBezTo>
                    <a:pt x="6594251" y="4408619"/>
                    <a:pt x="6588230" y="4401846"/>
                    <a:pt x="6574686" y="4398084"/>
                  </a:cubicBezTo>
                  <a:cubicBezTo>
                    <a:pt x="6561140" y="4394321"/>
                    <a:pt x="6557377" y="4399589"/>
                    <a:pt x="6540822" y="4422917"/>
                  </a:cubicBezTo>
                  <a:cubicBezTo>
                    <a:pt x="6524267" y="4446997"/>
                    <a:pt x="6494919" y="4635877"/>
                    <a:pt x="6491156" y="4644155"/>
                  </a:cubicBezTo>
                  <a:cubicBezTo>
                    <a:pt x="6487394" y="4651680"/>
                    <a:pt x="6425688" y="4766062"/>
                    <a:pt x="6412143" y="4775845"/>
                  </a:cubicBezTo>
                  <a:cubicBezTo>
                    <a:pt x="6398598" y="4785627"/>
                    <a:pt x="6291741" y="4806698"/>
                    <a:pt x="6286474" y="4806698"/>
                  </a:cubicBezTo>
                  <a:cubicBezTo>
                    <a:pt x="6281206" y="4806698"/>
                    <a:pt x="6193162" y="4824005"/>
                    <a:pt x="6187142" y="4825510"/>
                  </a:cubicBezTo>
                  <a:cubicBezTo>
                    <a:pt x="6181122" y="4826263"/>
                    <a:pt x="6153280" y="4808955"/>
                    <a:pt x="6153280" y="4808955"/>
                  </a:cubicBezTo>
                  <a:lnTo>
                    <a:pt x="6063730" y="4781112"/>
                  </a:lnTo>
                  <a:lnTo>
                    <a:pt x="6057710" y="4599004"/>
                  </a:lnTo>
                  <a:lnTo>
                    <a:pt x="5994499" y="4566646"/>
                  </a:lnTo>
                  <a:lnTo>
                    <a:pt x="5973429" y="4587717"/>
                  </a:lnTo>
                  <a:lnTo>
                    <a:pt x="5938061" y="4558369"/>
                  </a:lnTo>
                  <a:cubicBezTo>
                    <a:pt x="5938061" y="4558369"/>
                    <a:pt x="5905703" y="4544071"/>
                    <a:pt x="5868078" y="4514723"/>
                  </a:cubicBezTo>
                  <a:cubicBezTo>
                    <a:pt x="5830452" y="4486128"/>
                    <a:pt x="5804867" y="4480108"/>
                    <a:pt x="5803362" y="4474840"/>
                  </a:cubicBezTo>
                  <a:cubicBezTo>
                    <a:pt x="5801856" y="4469572"/>
                    <a:pt x="5780033" y="4423670"/>
                    <a:pt x="5754449" y="4407867"/>
                  </a:cubicBezTo>
                  <a:cubicBezTo>
                    <a:pt x="5728863" y="4392064"/>
                    <a:pt x="5709298" y="4407867"/>
                    <a:pt x="5651354" y="4406362"/>
                  </a:cubicBezTo>
                  <a:cubicBezTo>
                    <a:pt x="5594164" y="4404857"/>
                    <a:pt x="5600937" y="4386796"/>
                    <a:pt x="5573093" y="4363469"/>
                  </a:cubicBezTo>
                  <a:cubicBezTo>
                    <a:pt x="5545250" y="4340141"/>
                    <a:pt x="5550518" y="4340893"/>
                    <a:pt x="5550518" y="4327348"/>
                  </a:cubicBezTo>
                  <a:cubicBezTo>
                    <a:pt x="5551270" y="4313050"/>
                    <a:pt x="5526438" y="4276177"/>
                    <a:pt x="5515150" y="4250592"/>
                  </a:cubicBezTo>
                  <a:cubicBezTo>
                    <a:pt x="5503110" y="4225760"/>
                    <a:pt x="5499347" y="4155776"/>
                    <a:pt x="5491822" y="4148251"/>
                  </a:cubicBezTo>
                  <a:cubicBezTo>
                    <a:pt x="5485049" y="4141478"/>
                    <a:pt x="5453444" y="4156529"/>
                    <a:pt x="5449682" y="4156529"/>
                  </a:cubicBezTo>
                  <a:cubicBezTo>
                    <a:pt x="5445166" y="4156529"/>
                    <a:pt x="5266821" y="4027849"/>
                    <a:pt x="5254029" y="4020324"/>
                  </a:cubicBezTo>
                  <a:cubicBezTo>
                    <a:pt x="5241236" y="4015809"/>
                    <a:pt x="5262307" y="4008284"/>
                    <a:pt x="5274346" y="3991728"/>
                  </a:cubicBezTo>
                  <a:cubicBezTo>
                    <a:pt x="5287139" y="3975173"/>
                    <a:pt x="5325517" y="3941310"/>
                    <a:pt x="5329280" y="3934537"/>
                  </a:cubicBezTo>
                  <a:cubicBezTo>
                    <a:pt x="5333042" y="3927764"/>
                    <a:pt x="5318745" y="3911210"/>
                    <a:pt x="5306704" y="3899922"/>
                  </a:cubicBezTo>
                  <a:cubicBezTo>
                    <a:pt x="5303694" y="3896912"/>
                    <a:pt x="5300684" y="3894655"/>
                    <a:pt x="5298426" y="3893150"/>
                  </a:cubicBezTo>
                  <a:lnTo>
                    <a:pt x="5298426" y="3838216"/>
                  </a:lnTo>
                  <a:cubicBezTo>
                    <a:pt x="5298426" y="3825424"/>
                    <a:pt x="5291654" y="3821661"/>
                    <a:pt x="5281871" y="3821661"/>
                  </a:cubicBezTo>
                  <a:cubicBezTo>
                    <a:pt x="5277357" y="3821661"/>
                    <a:pt x="5272841" y="3823166"/>
                    <a:pt x="5268326" y="3823918"/>
                  </a:cubicBezTo>
                  <a:cubicBezTo>
                    <a:pt x="5263811" y="3824671"/>
                    <a:pt x="5260801" y="3826176"/>
                    <a:pt x="5260801" y="3826176"/>
                  </a:cubicBezTo>
                  <a:cubicBezTo>
                    <a:pt x="5256286" y="3822413"/>
                    <a:pt x="5225433" y="3762965"/>
                    <a:pt x="5208125" y="3724587"/>
                  </a:cubicBezTo>
                  <a:cubicBezTo>
                    <a:pt x="5204363" y="3717814"/>
                    <a:pt x="5202106" y="3711041"/>
                    <a:pt x="5199848" y="3705022"/>
                  </a:cubicBezTo>
                  <a:cubicBezTo>
                    <a:pt x="5198343" y="3701259"/>
                    <a:pt x="5196838" y="3698249"/>
                    <a:pt x="5196838" y="3697497"/>
                  </a:cubicBezTo>
                  <a:cubicBezTo>
                    <a:pt x="5196838" y="3695239"/>
                    <a:pt x="5199095" y="3688466"/>
                    <a:pt x="5202106" y="3680941"/>
                  </a:cubicBezTo>
                  <a:cubicBezTo>
                    <a:pt x="5208878" y="3662881"/>
                    <a:pt x="5218660" y="3636543"/>
                    <a:pt x="5212640" y="3616226"/>
                  </a:cubicBezTo>
                  <a:cubicBezTo>
                    <a:pt x="5208125" y="3601928"/>
                    <a:pt x="5190065" y="3573332"/>
                    <a:pt x="5175015" y="3546995"/>
                  </a:cubicBezTo>
                  <a:cubicBezTo>
                    <a:pt x="5162222" y="3526676"/>
                    <a:pt x="5150182" y="3507863"/>
                    <a:pt x="5148677" y="3502596"/>
                  </a:cubicBezTo>
                  <a:cubicBezTo>
                    <a:pt x="5151687" y="3498081"/>
                    <a:pt x="5162974" y="3489051"/>
                    <a:pt x="5176520" y="3480774"/>
                  </a:cubicBezTo>
                  <a:cubicBezTo>
                    <a:pt x="5190818" y="3472496"/>
                    <a:pt x="5206620" y="3465724"/>
                    <a:pt x="5217156" y="3467228"/>
                  </a:cubicBezTo>
                  <a:cubicBezTo>
                    <a:pt x="5218660" y="3467981"/>
                    <a:pt x="5220165" y="3467981"/>
                    <a:pt x="5220918" y="3468734"/>
                  </a:cubicBezTo>
                  <a:cubicBezTo>
                    <a:pt x="5237474" y="3477763"/>
                    <a:pt x="5289396" y="3500338"/>
                    <a:pt x="5328527" y="3513131"/>
                  </a:cubicBezTo>
                  <a:cubicBezTo>
                    <a:pt x="5336052" y="3516141"/>
                    <a:pt x="5343577" y="3517646"/>
                    <a:pt x="5350350" y="3519904"/>
                  </a:cubicBezTo>
                  <a:cubicBezTo>
                    <a:pt x="5357122" y="3521409"/>
                    <a:pt x="5363142" y="3522914"/>
                    <a:pt x="5367658" y="3522914"/>
                  </a:cubicBezTo>
                  <a:lnTo>
                    <a:pt x="5368410" y="3522914"/>
                  </a:lnTo>
                  <a:lnTo>
                    <a:pt x="5369915" y="3522914"/>
                  </a:lnTo>
                  <a:cubicBezTo>
                    <a:pt x="5378193" y="3523666"/>
                    <a:pt x="5389481" y="3523666"/>
                    <a:pt x="5402273" y="3522914"/>
                  </a:cubicBezTo>
                  <a:cubicBezTo>
                    <a:pt x="5433878" y="3522914"/>
                    <a:pt x="5473762" y="3521409"/>
                    <a:pt x="5490317" y="3529687"/>
                  </a:cubicBezTo>
                  <a:lnTo>
                    <a:pt x="5491069" y="3530439"/>
                  </a:lnTo>
                  <a:lnTo>
                    <a:pt x="5491069" y="3529687"/>
                  </a:lnTo>
                  <a:cubicBezTo>
                    <a:pt x="5499347" y="3534954"/>
                    <a:pt x="5497089" y="3574085"/>
                    <a:pt x="5494832" y="3610958"/>
                  </a:cubicBezTo>
                  <a:cubicBezTo>
                    <a:pt x="5492574" y="3646326"/>
                    <a:pt x="5490317" y="3680941"/>
                    <a:pt x="5500099" y="3692981"/>
                  </a:cubicBezTo>
                  <a:lnTo>
                    <a:pt x="5500099" y="3693734"/>
                  </a:lnTo>
                  <a:cubicBezTo>
                    <a:pt x="5508377" y="3705022"/>
                    <a:pt x="5521170" y="3720072"/>
                    <a:pt x="5536973" y="3735122"/>
                  </a:cubicBezTo>
                  <a:cubicBezTo>
                    <a:pt x="5553528" y="3750173"/>
                    <a:pt x="5573093" y="3763717"/>
                    <a:pt x="5595669" y="3771242"/>
                  </a:cubicBezTo>
                  <a:cubicBezTo>
                    <a:pt x="5609966" y="3775757"/>
                    <a:pt x="5625769" y="3782530"/>
                    <a:pt x="5641572" y="3788550"/>
                  </a:cubicBezTo>
                  <a:cubicBezTo>
                    <a:pt x="5671673" y="3800590"/>
                    <a:pt x="5704030" y="3813384"/>
                    <a:pt x="5743161" y="3821661"/>
                  </a:cubicBezTo>
                  <a:cubicBezTo>
                    <a:pt x="5773261" y="3827681"/>
                    <a:pt x="5797342" y="3830691"/>
                    <a:pt x="5817659" y="3830691"/>
                  </a:cubicBezTo>
                  <a:cubicBezTo>
                    <a:pt x="5838729" y="3829938"/>
                    <a:pt x="5856790" y="3826929"/>
                    <a:pt x="5873345" y="3819404"/>
                  </a:cubicBezTo>
                  <a:cubicBezTo>
                    <a:pt x="5904198" y="3806611"/>
                    <a:pt x="5889901" y="3743400"/>
                    <a:pt x="5883128" y="3711041"/>
                  </a:cubicBezTo>
                  <a:cubicBezTo>
                    <a:pt x="5881623" y="3703516"/>
                    <a:pt x="5880118" y="3697497"/>
                    <a:pt x="5880118" y="3695991"/>
                  </a:cubicBezTo>
                  <a:cubicBezTo>
                    <a:pt x="5880118" y="3689972"/>
                    <a:pt x="5874850" y="3653098"/>
                    <a:pt x="5870335" y="3615473"/>
                  </a:cubicBezTo>
                  <a:cubicBezTo>
                    <a:pt x="5865068" y="3575589"/>
                    <a:pt x="5859047" y="3535707"/>
                    <a:pt x="5859047" y="3528934"/>
                  </a:cubicBezTo>
                  <a:lnTo>
                    <a:pt x="5859047" y="3528182"/>
                  </a:lnTo>
                  <a:cubicBezTo>
                    <a:pt x="5859047" y="3522914"/>
                    <a:pt x="5897426" y="3501844"/>
                    <a:pt x="5923763" y="3488299"/>
                  </a:cubicBezTo>
                  <a:cubicBezTo>
                    <a:pt x="5929030" y="3485288"/>
                    <a:pt x="5934298" y="3483031"/>
                    <a:pt x="5938061" y="3481526"/>
                  </a:cubicBezTo>
                  <a:cubicBezTo>
                    <a:pt x="5941824" y="3480021"/>
                    <a:pt x="5944081" y="3479269"/>
                    <a:pt x="5945586" y="3478516"/>
                  </a:cubicBezTo>
                  <a:lnTo>
                    <a:pt x="5946339" y="3478516"/>
                  </a:lnTo>
                  <a:cubicBezTo>
                    <a:pt x="5949349" y="3478516"/>
                    <a:pt x="5959131" y="3481526"/>
                    <a:pt x="5971924" y="3484536"/>
                  </a:cubicBezTo>
                  <a:cubicBezTo>
                    <a:pt x="5996756" y="3491309"/>
                    <a:pt x="6032125" y="3500338"/>
                    <a:pt x="6053195" y="3498834"/>
                  </a:cubicBezTo>
                  <a:lnTo>
                    <a:pt x="6056205" y="3498834"/>
                  </a:lnTo>
                  <a:cubicBezTo>
                    <a:pt x="6081790" y="3495071"/>
                    <a:pt x="6098346" y="3463466"/>
                    <a:pt x="6105871" y="3430355"/>
                  </a:cubicBezTo>
                  <a:cubicBezTo>
                    <a:pt x="6107376" y="3424335"/>
                    <a:pt x="6108129" y="3417562"/>
                    <a:pt x="6109633" y="3411543"/>
                  </a:cubicBezTo>
                  <a:cubicBezTo>
                    <a:pt x="6110386" y="3405523"/>
                    <a:pt x="6111138" y="3399502"/>
                    <a:pt x="6111138" y="3393482"/>
                  </a:cubicBezTo>
                  <a:lnTo>
                    <a:pt x="6111138" y="3391977"/>
                  </a:lnTo>
                  <a:cubicBezTo>
                    <a:pt x="6111891" y="3382947"/>
                    <a:pt x="6111891" y="3373164"/>
                    <a:pt x="6111891" y="3363382"/>
                  </a:cubicBezTo>
                  <a:cubicBezTo>
                    <a:pt x="6112644" y="3334034"/>
                    <a:pt x="6113396" y="3306191"/>
                    <a:pt x="6116406" y="3292646"/>
                  </a:cubicBezTo>
                  <a:lnTo>
                    <a:pt x="6116406" y="3291893"/>
                  </a:lnTo>
                  <a:cubicBezTo>
                    <a:pt x="6119416" y="3279100"/>
                    <a:pt x="6172092" y="3191809"/>
                    <a:pt x="6212727" y="3128598"/>
                  </a:cubicBezTo>
                  <a:cubicBezTo>
                    <a:pt x="6220253" y="3116558"/>
                    <a:pt x="6227778" y="3104518"/>
                    <a:pt x="6234550" y="3094735"/>
                  </a:cubicBezTo>
                  <a:cubicBezTo>
                    <a:pt x="6240571" y="3084953"/>
                    <a:pt x="6246590" y="3076675"/>
                    <a:pt x="6250353" y="3070655"/>
                  </a:cubicBezTo>
                  <a:lnTo>
                    <a:pt x="6251106" y="3069903"/>
                  </a:lnTo>
                  <a:cubicBezTo>
                    <a:pt x="6266908" y="3046575"/>
                    <a:pt x="6272175" y="3028514"/>
                    <a:pt x="6272928" y="3016474"/>
                  </a:cubicBezTo>
                  <a:close/>
                  <a:moveTo>
                    <a:pt x="6850105" y="2348244"/>
                  </a:moveTo>
                  <a:lnTo>
                    <a:pt x="6940406" y="2352007"/>
                  </a:lnTo>
                  <a:cubicBezTo>
                    <a:pt x="6948684" y="2357274"/>
                    <a:pt x="6981042" y="2376840"/>
                    <a:pt x="7002112" y="2377592"/>
                  </a:cubicBezTo>
                  <a:cubicBezTo>
                    <a:pt x="7007380" y="2377592"/>
                    <a:pt x="7024687" y="2376840"/>
                    <a:pt x="7046510" y="2376840"/>
                  </a:cubicBezTo>
                  <a:cubicBezTo>
                    <a:pt x="7108969" y="2375335"/>
                    <a:pt x="7217330" y="2373829"/>
                    <a:pt x="7239905" y="2379850"/>
                  </a:cubicBezTo>
                  <a:cubicBezTo>
                    <a:pt x="7239905" y="2380602"/>
                    <a:pt x="7241410" y="2380602"/>
                    <a:pt x="7241410" y="2380602"/>
                  </a:cubicBezTo>
                  <a:cubicBezTo>
                    <a:pt x="7257213" y="2386622"/>
                    <a:pt x="7281294" y="2391137"/>
                    <a:pt x="7300859" y="2394147"/>
                  </a:cubicBezTo>
                  <a:cubicBezTo>
                    <a:pt x="7312899" y="2396405"/>
                    <a:pt x="7322681" y="2397910"/>
                    <a:pt x="7327197" y="2399415"/>
                  </a:cubicBezTo>
                  <a:cubicBezTo>
                    <a:pt x="7338485" y="2403177"/>
                    <a:pt x="7358802" y="2400167"/>
                    <a:pt x="7373100" y="2394147"/>
                  </a:cubicBezTo>
                  <a:cubicBezTo>
                    <a:pt x="7376110" y="2392642"/>
                    <a:pt x="7379120" y="2391890"/>
                    <a:pt x="7381377" y="2390385"/>
                  </a:cubicBezTo>
                  <a:cubicBezTo>
                    <a:pt x="7383635" y="2389633"/>
                    <a:pt x="7385892" y="2387375"/>
                    <a:pt x="7388150" y="2385870"/>
                  </a:cubicBezTo>
                  <a:cubicBezTo>
                    <a:pt x="7390407" y="2383612"/>
                    <a:pt x="7392665" y="2380602"/>
                    <a:pt x="7394923" y="2378345"/>
                  </a:cubicBezTo>
                  <a:cubicBezTo>
                    <a:pt x="7400190" y="2372324"/>
                    <a:pt x="7405458" y="2366304"/>
                    <a:pt x="7412231" y="2369314"/>
                  </a:cubicBezTo>
                  <a:cubicBezTo>
                    <a:pt x="7416746" y="2371572"/>
                    <a:pt x="7427281" y="2377592"/>
                    <a:pt x="7437816" y="2385117"/>
                  </a:cubicBezTo>
                  <a:cubicBezTo>
                    <a:pt x="7457381" y="2398662"/>
                    <a:pt x="7480709" y="2414465"/>
                    <a:pt x="7495759" y="2415217"/>
                  </a:cubicBezTo>
                  <a:lnTo>
                    <a:pt x="7497264" y="2415217"/>
                  </a:lnTo>
                  <a:lnTo>
                    <a:pt x="7498017" y="2415217"/>
                  </a:lnTo>
                  <a:cubicBezTo>
                    <a:pt x="7512314" y="2415217"/>
                    <a:pt x="7519839" y="2403177"/>
                    <a:pt x="7527364" y="2392642"/>
                  </a:cubicBezTo>
                  <a:cubicBezTo>
                    <a:pt x="7531880" y="2385870"/>
                    <a:pt x="7536395" y="2379097"/>
                    <a:pt x="7540158" y="2379097"/>
                  </a:cubicBezTo>
                  <a:cubicBezTo>
                    <a:pt x="7549188" y="2379097"/>
                    <a:pt x="7553703" y="2379097"/>
                    <a:pt x="7557465" y="2379850"/>
                  </a:cubicBezTo>
                  <a:cubicBezTo>
                    <a:pt x="7561228" y="2379850"/>
                    <a:pt x="7566495" y="2380602"/>
                    <a:pt x="7574773" y="2381355"/>
                  </a:cubicBezTo>
                  <a:cubicBezTo>
                    <a:pt x="7583050" y="2382107"/>
                    <a:pt x="7589070" y="2383612"/>
                    <a:pt x="7594338" y="2385870"/>
                  </a:cubicBezTo>
                  <a:cubicBezTo>
                    <a:pt x="7598853" y="2387375"/>
                    <a:pt x="7601863" y="2389633"/>
                    <a:pt x="7603368" y="2391890"/>
                  </a:cubicBezTo>
                  <a:cubicBezTo>
                    <a:pt x="7605626" y="2394147"/>
                    <a:pt x="7605626" y="2394147"/>
                    <a:pt x="7605626" y="2394900"/>
                  </a:cubicBezTo>
                  <a:cubicBezTo>
                    <a:pt x="7607131" y="2397158"/>
                    <a:pt x="7607883" y="2400920"/>
                    <a:pt x="7613151" y="2408445"/>
                  </a:cubicBezTo>
                  <a:cubicBezTo>
                    <a:pt x="7620676" y="2421990"/>
                    <a:pt x="7646261" y="2438545"/>
                    <a:pt x="7665074" y="2450586"/>
                  </a:cubicBezTo>
                  <a:cubicBezTo>
                    <a:pt x="7671094" y="2455101"/>
                    <a:pt x="7677114" y="2458111"/>
                    <a:pt x="7680125" y="2460368"/>
                  </a:cubicBezTo>
                  <a:lnTo>
                    <a:pt x="7680877" y="2461121"/>
                  </a:lnTo>
                  <a:cubicBezTo>
                    <a:pt x="7686897" y="2465636"/>
                    <a:pt x="7693670" y="2469398"/>
                    <a:pt x="7698937" y="2472409"/>
                  </a:cubicBezTo>
                  <a:cubicBezTo>
                    <a:pt x="7700442" y="2473161"/>
                    <a:pt x="7701947" y="2473913"/>
                    <a:pt x="7702700" y="2474666"/>
                  </a:cubicBezTo>
                  <a:cubicBezTo>
                    <a:pt x="7710225" y="2478428"/>
                    <a:pt x="7718502" y="2480686"/>
                    <a:pt x="7724523" y="2480686"/>
                  </a:cubicBezTo>
                  <a:lnTo>
                    <a:pt x="7732048" y="2480686"/>
                  </a:lnTo>
                  <a:cubicBezTo>
                    <a:pt x="7735810" y="2479934"/>
                    <a:pt x="7740325" y="2479934"/>
                    <a:pt x="7744088" y="2479934"/>
                  </a:cubicBezTo>
                  <a:cubicBezTo>
                    <a:pt x="7742583" y="2481438"/>
                    <a:pt x="7741830" y="2483696"/>
                    <a:pt x="7740325" y="2485953"/>
                  </a:cubicBezTo>
                  <a:cubicBezTo>
                    <a:pt x="7735810" y="2494984"/>
                    <a:pt x="7729790" y="2504013"/>
                    <a:pt x="7728285" y="2513796"/>
                  </a:cubicBezTo>
                  <a:lnTo>
                    <a:pt x="7728285" y="2514549"/>
                  </a:lnTo>
                  <a:cubicBezTo>
                    <a:pt x="7726780" y="2526589"/>
                    <a:pt x="7731295" y="2529599"/>
                    <a:pt x="7738820" y="2534867"/>
                  </a:cubicBezTo>
                  <a:cubicBezTo>
                    <a:pt x="7741830" y="2537124"/>
                    <a:pt x="7744840" y="2539382"/>
                    <a:pt x="7748603" y="2543144"/>
                  </a:cubicBezTo>
                  <a:cubicBezTo>
                    <a:pt x="7752366" y="2547660"/>
                    <a:pt x="7756128" y="2555185"/>
                    <a:pt x="7759891" y="2562710"/>
                  </a:cubicBezTo>
                  <a:cubicBezTo>
                    <a:pt x="7767416" y="2577760"/>
                    <a:pt x="7775693" y="2593563"/>
                    <a:pt x="7786981" y="2593563"/>
                  </a:cubicBezTo>
                  <a:cubicBezTo>
                    <a:pt x="7795259" y="2593563"/>
                    <a:pt x="7799774" y="2591305"/>
                    <a:pt x="7804288" y="2588295"/>
                  </a:cubicBezTo>
                  <a:cubicBezTo>
                    <a:pt x="7806546" y="2586790"/>
                    <a:pt x="7809556" y="2585285"/>
                    <a:pt x="7814071" y="2584532"/>
                  </a:cubicBezTo>
                  <a:cubicBezTo>
                    <a:pt x="7817082" y="2583027"/>
                    <a:pt x="7819339" y="2582275"/>
                    <a:pt x="7821597" y="2581522"/>
                  </a:cubicBezTo>
                  <a:cubicBezTo>
                    <a:pt x="7821597" y="2582275"/>
                    <a:pt x="7822349" y="2583027"/>
                    <a:pt x="7823854" y="2585285"/>
                  </a:cubicBezTo>
                  <a:lnTo>
                    <a:pt x="7824607" y="2585285"/>
                  </a:lnTo>
                  <a:cubicBezTo>
                    <a:pt x="7826864" y="2587543"/>
                    <a:pt x="7829122" y="2589800"/>
                    <a:pt x="7830626" y="2592058"/>
                  </a:cubicBezTo>
                  <a:cubicBezTo>
                    <a:pt x="7837400" y="2600336"/>
                    <a:pt x="7842666" y="2606355"/>
                    <a:pt x="7855460" y="2610870"/>
                  </a:cubicBezTo>
                  <a:cubicBezTo>
                    <a:pt x="7862232" y="2613128"/>
                    <a:pt x="7865994" y="2616890"/>
                    <a:pt x="7869758" y="2620653"/>
                  </a:cubicBezTo>
                  <a:cubicBezTo>
                    <a:pt x="7873520" y="2624415"/>
                    <a:pt x="7877282" y="2627425"/>
                    <a:pt x="7882550" y="2630436"/>
                  </a:cubicBezTo>
                  <a:cubicBezTo>
                    <a:pt x="7888570" y="2634198"/>
                    <a:pt x="7893838" y="2634198"/>
                    <a:pt x="7899104" y="2634198"/>
                  </a:cubicBezTo>
                  <a:cubicBezTo>
                    <a:pt x="7903620" y="2634198"/>
                    <a:pt x="7907382" y="2634198"/>
                    <a:pt x="7911898" y="2637961"/>
                  </a:cubicBezTo>
                  <a:cubicBezTo>
                    <a:pt x="7914908" y="2640970"/>
                    <a:pt x="7917918" y="2643228"/>
                    <a:pt x="7920928" y="2644733"/>
                  </a:cubicBezTo>
                  <a:cubicBezTo>
                    <a:pt x="7918670" y="2645486"/>
                    <a:pt x="7917166" y="2645486"/>
                    <a:pt x="7916412" y="2646238"/>
                  </a:cubicBezTo>
                  <a:cubicBezTo>
                    <a:pt x="7905126" y="2649248"/>
                    <a:pt x="7902868" y="2649248"/>
                    <a:pt x="7902868" y="2665804"/>
                  </a:cubicBezTo>
                  <a:cubicBezTo>
                    <a:pt x="7902868" y="2674834"/>
                    <a:pt x="7903620" y="2709449"/>
                    <a:pt x="7903620" y="2732025"/>
                  </a:cubicBezTo>
                  <a:cubicBezTo>
                    <a:pt x="7875778" y="2735787"/>
                    <a:pt x="7844924" y="2738045"/>
                    <a:pt x="7829874" y="2738045"/>
                  </a:cubicBezTo>
                  <a:cubicBezTo>
                    <a:pt x="7803536" y="2738045"/>
                    <a:pt x="7610894" y="2888547"/>
                    <a:pt x="7610894" y="2888547"/>
                  </a:cubicBezTo>
                  <a:lnTo>
                    <a:pt x="7606378" y="2917894"/>
                  </a:lnTo>
                  <a:cubicBezTo>
                    <a:pt x="7606378" y="2917894"/>
                    <a:pt x="7413736" y="3013464"/>
                    <a:pt x="7403200" y="3020236"/>
                  </a:cubicBezTo>
                  <a:cubicBezTo>
                    <a:pt x="7392665" y="3027761"/>
                    <a:pt x="7313651" y="3182779"/>
                    <a:pt x="7302364" y="3204601"/>
                  </a:cubicBezTo>
                  <a:cubicBezTo>
                    <a:pt x="7290324" y="3226424"/>
                    <a:pt x="7327949" y="3288882"/>
                    <a:pt x="7324186" y="3314468"/>
                  </a:cubicBezTo>
                  <a:cubicBezTo>
                    <a:pt x="7321929" y="3330271"/>
                    <a:pt x="7273016" y="3446157"/>
                    <a:pt x="7232380" y="3540221"/>
                  </a:cubicBezTo>
                  <a:cubicBezTo>
                    <a:pt x="7205290" y="3528181"/>
                    <a:pt x="7057798" y="3480020"/>
                    <a:pt x="7008885" y="3461208"/>
                  </a:cubicBezTo>
                  <a:cubicBezTo>
                    <a:pt x="6979536" y="3449167"/>
                    <a:pt x="6953199" y="3426591"/>
                    <a:pt x="6930624" y="3406274"/>
                  </a:cubicBezTo>
                  <a:cubicBezTo>
                    <a:pt x="6912563" y="3389719"/>
                    <a:pt x="6896008" y="3374669"/>
                    <a:pt x="6880958" y="3369401"/>
                  </a:cubicBezTo>
                  <a:cubicBezTo>
                    <a:pt x="6877195" y="3368648"/>
                    <a:pt x="6871928" y="3365638"/>
                    <a:pt x="6865908" y="3363381"/>
                  </a:cubicBezTo>
                  <a:cubicBezTo>
                    <a:pt x="6859135" y="3360371"/>
                    <a:pt x="6852362" y="3357360"/>
                    <a:pt x="6845590" y="3355103"/>
                  </a:cubicBezTo>
                  <a:cubicBezTo>
                    <a:pt x="6808717" y="3338548"/>
                    <a:pt x="6761308" y="3313715"/>
                    <a:pt x="6746258" y="3304685"/>
                  </a:cubicBezTo>
                  <a:lnTo>
                    <a:pt x="6745506" y="3304685"/>
                  </a:lnTo>
                  <a:cubicBezTo>
                    <a:pt x="6731208" y="3296407"/>
                    <a:pt x="6679285" y="3255772"/>
                    <a:pt x="6649185" y="3231692"/>
                  </a:cubicBezTo>
                  <a:cubicBezTo>
                    <a:pt x="6638650" y="3223414"/>
                    <a:pt x="6631124" y="3217394"/>
                    <a:pt x="6627361" y="3214383"/>
                  </a:cubicBezTo>
                  <a:cubicBezTo>
                    <a:pt x="6624351" y="3212126"/>
                    <a:pt x="6616074" y="3203848"/>
                    <a:pt x="6604786" y="3191808"/>
                  </a:cubicBezTo>
                  <a:cubicBezTo>
                    <a:pt x="6577696" y="3163213"/>
                    <a:pt x="6532545" y="3116557"/>
                    <a:pt x="6488147" y="3084199"/>
                  </a:cubicBezTo>
                  <a:lnTo>
                    <a:pt x="6486642" y="3083447"/>
                  </a:lnTo>
                  <a:lnTo>
                    <a:pt x="6485889" y="3082694"/>
                  </a:lnTo>
                  <a:cubicBezTo>
                    <a:pt x="6385806" y="3051089"/>
                    <a:pt x="6302277" y="3014969"/>
                    <a:pt x="6269166" y="2999918"/>
                  </a:cubicBezTo>
                  <a:cubicBezTo>
                    <a:pt x="6271424" y="2997660"/>
                    <a:pt x="6273681" y="2994650"/>
                    <a:pt x="6276691" y="2991641"/>
                  </a:cubicBezTo>
                  <a:lnTo>
                    <a:pt x="6276691" y="2990888"/>
                  </a:lnTo>
                  <a:cubicBezTo>
                    <a:pt x="6290989" y="2972075"/>
                    <a:pt x="6309802" y="2952510"/>
                    <a:pt x="6325605" y="2936707"/>
                  </a:cubicBezTo>
                  <a:cubicBezTo>
                    <a:pt x="6342912" y="2919399"/>
                    <a:pt x="6357210" y="2904349"/>
                    <a:pt x="6360220" y="2896072"/>
                  </a:cubicBezTo>
                  <a:lnTo>
                    <a:pt x="6360220" y="2895319"/>
                  </a:lnTo>
                  <a:cubicBezTo>
                    <a:pt x="6360973" y="2893062"/>
                    <a:pt x="6361726" y="2890052"/>
                    <a:pt x="6362478" y="2885537"/>
                  </a:cubicBezTo>
                  <a:cubicBezTo>
                    <a:pt x="6363230" y="2881774"/>
                    <a:pt x="6363983" y="2876507"/>
                    <a:pt x="6364736" y="2871992"/>
                  </a:cubicBezTo>
                  <a:cubicBezTo>
                    <a:pt x="6368498" y="2845653"/>
                    <a:pt x="6372261" y="2804266"/>
                    <a:pt x="6372261" y="2784700"/>
                  </a:cubicBezTo>
                  <a:cubicBezTo>
                    <a:pt x="6372261" y="2775670"/>
                    <a:pt x="6375271" y="2768145"/>
                    <a:pt x="6378281" y="2762125"/>
                  </a:cubicBezTo>
                  <a:cubicBezTo>
                    <a:pt x="6385053" y="2747827"/>
                    <a:pt x="6390321" y="2737292"/>
                    <a:pt x="6373766" y="2719984"/>
                  </a:cubicBezTo>
                  <a:lnTo>
                    <a:pt x="6373013" y="2719984"/>
                  </a:lnTo>
                  <a:lnTo>
                    <a:pt x="6373013" y="2719231"/>
                  </a:lnTo>
                  <a:cubicBezTo>
                    <a:pt x="6367746" y="2713964"/>
                    <a:pt x="6362478" y="2708696"/>
                    <a:pt x="6357962" y="2704934"/>
                  </a:cubicBezTo>
                  <a:cubicBezTo>
                    <a:pt x="6352695" y="2700419"/>
                    <a:pt x="6348932" y="2697409"/>
                    <a:pt x="6348180" y="2695904"/>
                  </a:cubicBezTo>
                  <a:cubicBezTo>
                    <a:pt x="6348180" y="2695904"/>
                    <a:pt x="6350437" y="2695151"/>
                    <a:pt x="6356458" y="2692141"/>
                  </a:cubicBezTo>
                  <a:cubicBezTo>
                    <a:pt x="6370003" y="2685369"/>
                    <a:pt x="6391074" y="2676339"/>
                    <a:pt x="6413649" y="2668062"/>
                  </a:cubicBezTo>
                  <a:cubicBezTo>
                    <a:pt x="6435472" y="2660536"/>
                    <a:pt x="6458047" y="2654516"/>
                    <a:pt x="6473850" y="2655268"/>
                  </a:cubicBezTo>
                  <a:cubicBezTo>
                    <a:pt x="6496425" y="2656021"/>
                    <a:pt x="6509970" y="2663546"/>
                    <a:pt x="6528030" y="2674081"/>
                  </a:cubicBezTo>
                  <a:cubicBezTo>
                    <a:pt x="6535555" y="2678596"/>
                    <a:pt x="6544585" y="2683864"/>
                    <a:pt x="6555873" y="2689131"/>
                  </a:cubicBezTo>
                  <a:cubicBezTo>
                    <a:pt x="6562646" y="2692894"/>
                    <a:pt x="6569418" y="2695904"/>
                    <a:pt x="6575438" y="2699666"/>
                  </a:cubicBezTo>
                  <a:cubicBezTo>
                    <a:pt x="6599519" y="2712459"/>
                    <a:pt x="6610806" y="2718479"/>
                    <a:pt x="6634886" y="2704934"/>
                  </a:cubicBezTo>
                  <a:cubicBezTo>
                    <a:pt x="6641660" y="2701171"/>
                    <a:pt x="6647680" y="2700419"/>
                    <a:pt x="6652947" y="2699666"/>
                  </a:cubicBezTo>
                  <a:cubicBezTo>
                    <a:pt x="6667997" y="2698162"/>
                    <a:pt x="6678532" y="2697409"/>
                    <a:pt x="6686057" y="2662041"/>
                  </a:cubicBezTo>
                  <a:cubicBezTo>
                    <a:pt x="6688315" y="2655268"/>
                    <a:pt x="6689067" y="2649248"/>
                    <a:pt x="6690572" y="2643228"/>
                  </a:cubicBezTo>
                  <a:cubicBezTo>
                    <a:pt x="6697345" y="2611623"/>
                    <a:pt x="6701108" y="2593563"/>
                    <a:pt x="6719921" y="2579264"/>
                  </a:cubicBezTo>
                  <a:lnTo>
                    <a:pt x="6720673" y="2578512"/>
                  </a:lnTo>
                  <a:cubicBezTo>
                    <a:pt x="6738733" y="2564214"/>
                    <a:pt x="6763566" y="2545402"/>
                    <a:pt x="6770338" y="2531857"/>
                  </a:cubicBezTo>
                  <a:cubicBezTo>
                    <a:pt x="6774854" y="2522827"/>
                    <a:pt x="6774101" y="2516054"/>
                    <a:pt x="6765071" y="2511539"/>
                  </a:cubicBezTo>
                  <a:cubicBezTo>
                    <a:pt x="6762061" y="2510034"/>
                    <a:pt x="6759803" y="2509281"/>
                    <a:pt x="6756793" y="2507776"/>
                  </a:cubicBezTo>
                  <a:cubicBezTo>
                    <a:pt x="6745506" y="2503261"/>
                    <a:pt x="6734218" y="2497993"/>
                    <a:pt x="6725941" y="2473913"/>
                  </a:cubicBezTo>
                  <a:cubicBezTo>
                    <a:pt x="6718416" y="2452091"/>
                    <a:pt x="6722931" y="2412208"/>
                    <a:pt x="6726693" y="2389633"/>
                  </a:cubicBezTo>
                  <a:cubicBezTo>
                    <a:pt x="6732713" y="2391890"/>
                    <a:pt x="6740238" y="2392642"/>
                    <a:pt x="6746258" y="2392642"/>
                  </a:cubicBezTo>
                  <a:cubicBezTo>
                    <a:pt x="6747763" y="2392642"/>
                    <a:pt x="6749268" y="2391890"/>
                    <a:pt x="6750773" y="2391890"/>
                  </a:cubicBezTo>
                  <a:cubicBezTo>
                    <a:pt x="6753783" y="2391137"/>
                    <a:pt x="6756793" y="2390385"/>
                    <a:pt x="6759051" y="2389633"/>
                  </a:cubicBezTo>
                  <a:cubicBezTo>
                    <a:pt x="6759803" y="2388880"/>
                    <a:pt x="6760556" y="2388880"/>
                    <a:pt x="6761308" y="2388127"/>
                  </a:cubicBezTo>
                  <a:cubicBezTo>
                    <a:pt x="6762813" y="2387375"/>
                    <a:pt x="6765071" y="2383612"/>
                    <a:pt x="6767328" y="2379850"/>
                  </a:cubicBezTo>
                  <a:cubicBezTo>
                    <a:pt x="6771091" y="2373829"/>
                    <a:pt x="6774854" y="2366304"/>
                    <a:pt x="6775606" y="2365551"/>
                  </a:cubicBezTo>
                  <a:cubicBezTo>
                    <a:pt x="6782379" y="2364799"/>
                    <a:pt x="6834302" y="2352759"/>
                    <a:pt x="6849352" y="2348996"/>
                  </a:cubicBezTo>
                  <a:close/>
                  <a:moveTo>
                    <a:pt x="5503864" y="1865132"/>
                  </a:moveTo>
                  <a:cubicBezTo>
                    <a:pt x="5508379" y="1872657"/>
                    <a:pt x="5512141" y="1880182"/>
                    <a:pt x="5533965" y="1876420"/>
                  </a:cubicBezTo>
                  <a:cubicBezTo>
                    <a:pt x="5540737" y="1874914"/>
                    <a:pt x="5548262" y="1879429"/>
                    <a:pt x="5554282" y="1883192"/>
                  </a:cubicBezTo>
                  <a:cubicBezTo>
                    <a:pt x="5560302" y="1887707"/>
                    <a:pt x="5567075" y="1891470"/>
                    <a:pt x="5573847" y="1891470"/>
                  </a:cubicBezTo>
                  <a:lnTo>
                    <a:pt x="5582878" y="1891470"/>
                  </a:lnTo>
                  <a:cubicBezTo>
                    <a:pt x="5592660" y="1891470"/>
                    <a:pt x="5603196" y="1892223"/>
                    <a:pt x="5616741" y="1890717"/>
                  </a:cubicBezTo>
                  <a:cubicBezTo>
                    <a:pt x="5622008" y="1889965"/>
                    <a:pt x="5625771" y="1913293"/>
                    <a:pt x="5628781" y="1927590"/>
                  </a:cubicBezTo>
                  <a:cubicBezTo>
                    <a:pt x="5630286" y="1934363"/>
                    <a:pt x="5631038" y="1940383"/>
                    <a:pt x="5632543" y="1943393"/>
                  </a:cubicBezTo>
                  <a:lnTo>
                    <a:pt x="5632543" y="1944146"/>
                  </a:lnTo>
                  <a:lnTo>
                    <a:pt x="5633296" y="1944898"/>
                  </a:lnTo>
                  <a:cubicBezTo>
                    <a:pt x="5636306" y="1948661"/>
                    <a:pt x="5650603" y="1962206"/>
                    <a:pt x="5668664" y="1973494"/>
                  </a:cubicBezTo>
                  <a:cubicBezTo>
                    <a:pt x="5672427" y="1975752"/>
                    <a:pt x="5675437" y="1977256"/>
                    <a:pt x="5679952" y="1979514"/>
                  </a:cubicBezTo>
                  <a:cubicBezTo>
                    <a:pt x="5683714" y="1981772"/>
                    <a:pt x="5687477" y="1983277"/>
                    <a:pt x="5691239" y="1984781"/>
                  </a:cubicBezTo>
                  <a:lnTo>
                    <a:pt x="5691239" y="1985534"/>
                  </a:lnTo>
                  <a:cubicBezTo>
                    <a:pt x="5704784" y="1990802"/>
                    <a:pt x="5712309" y="1993812"/>
                    <a:pt x="5716824" y="1996822"/>
                  </a:cubicBezTo>
                  <a:cubicBezTo>
                    <a:pt x="5721340" y="1999079"/>
                    <a:pt x="5724350" y="2000584"/>
                    <a:pt x="5728865" y="2003594"/>
                  </a:cubicBezTo>
                  <a:cubicBezTo>
                    <a:pt x="5734885" y="2008109"/>
                    <a:pt x="5736390" y="2011119"/>
                    <a:pt x="5742410" y="2025417"/>
                  </a:cubicBezTo>
                  <a:lnTo>
                    <a:pt x="5742410" y="2026169"/>
                  </a:lnTo>
                  <a:cubicBezTo>
                    <a:pt x="5749183" y="2042725"/>
                    <a:pt x="5750688" y="2042725"/>
                    <a:pt x="5758965" y="2047240"/>
                  </a:cubicBezTo>
                  <a:cubicBezTo>
                    <a:pt x="5760470" y="2047992"/>
                    <a:pt x="5762728" y="2048745"/>
                    <a:pt x="5764233" y="2050250"/>
                  </a:cubicBezTo>
                  <a:cubicBezTo>
                    <a:pt x="5770253" y="2053260"/>
                    <a:pt x="5775520" y="2055517"/>
                    <a:pt x="5780788" y="2057023"/>
                  </a:cubicBezTo>
                  <a:lnTo>
                    <a:pt x="5783798" y="2058528"/>
                  </a:lnTo>
                  <a:lnTo>
                    <a:pt x="5784550" y="2058528"/>
                  </a:lnTo>
                  <a:cubicBezTo>
                    <a:pt x="5790570" y="2060785"/>
                    <a:pt x="5797343" y="2061538"/>
                    <a:pt x="5801859" y="2061538"/>
                  </a:cubicBezTo>
                  <a:lnTo>
                    <a:pt x="5802611" y="2061538"/>
                  </a:lnTo>
                  <a:cubicBezTo>
                    <a:pt x="5812394" y="2061538"/>
                    <a:pt x="5824434" y="2056270"/>
                    <a:pt x="5835721" y="2051003"/>
                  </a:cubicBezTo>
                  <a:lnTo>
                    <a:pt x="5839484" y="2049498"/>
                  </a:lnTo>
                  <a:cubicBezTo>
                    <a:pt x="5846256" y="2046488"/>
                    <a:pt x="5860554" y="2053260"/>
                    <a:pt x="5865822" y="2055517"/>
                  </a:cubicBezTo>
                  <a:cubicBezTo>
                    <a:pt x="5868832" y="2066805"/>
                    <a:pt x="5873347" y="2086370"/>
                    <a:pt x="5868832" y="2093142"/>
                  </a:cubicBezTo>
                  <a:cubicBezTo>
                    <a:pt x="5866574" y="2096153"/>
                    <a:pt x="5863564" y="2098410"/>
                    <a:pt x="5861306" y="2099915"/>
                  </a:cubicBezTo>
                  <a:cubicBezTo>
                    <a:pt x="5851524" y="2105936"/>
                    <a:pt x="5844751" y="2111204"/>
                    <a:pt x="5853029" y="2128511"/>
                  </a:cubicBezTo>
                  <a:cubicBezTo>
                    <a:pt x="5859801" y="2143561"/>
                    <a:pt x="5861306" y="2144314"/>
                    <a:pt x="5870337" y="2148829"/>
                  </a:cubicBezTo>
                  <a:cubicBezTo>
                    <a:pt x="5873347" y="2150333"/>
                    <a:pt x="5876357" y="2151839"/>
                    <a:pt x="5881625" y="2154849"/>
                  </a:cubicBezTo>
                  <a:cubicBezTo>
                    <a:pt x="5890655" y="2160116"/>
                    <a:pt x="5901190" y="2160116"/>
                    <a:pt x="5908715" y="2160116"/>
                  </a:cubicBezTo>
                  <a:lnTo>
                    <a:pt x="5915487" y="2160116"/>
                  </a:lnTo>
                  <a:cubicBezTo>
                    <a:pt x="5916240" y="2160868"/>
                    <a:pt x="5911725" y="2161621"/>
                    <a:pt x="5907210" y="2168394"/>
                  </a:cubicBezTo>
                  <a:cubicBezTo>
                    <a:pt x="5900437" y="2178930"/>
                    <a:pt x="5894417" y="2184950"/>
                    <a:pt x="5891407" y="2190217"/>
                  </a:cubicBezTo>
                  <a:cubicBezTo>
                    <a:pt x="5882377" y="2202257"/>
                    <a:pt x="5880872" y="2203009"/>
                    <a:pt x="5880872" y="2219565"/>
                  </a:cubicBezTo>
                  <a:lnTo>
                    <a:pt x="5880872" y="2220317"/>
                  </a:lnTo>
                  <a:cubicBezTo>
                    <a:pt x="5880872" y="2230100"/>
                    <a:pt x="5880872" y="2242140"/>
                    <a:pt x="5880872" y="2253428"/>
                  </a:cubicBezTo>
                  <a:cubicBezTo>
                    <a:pt x="5880872" y="2264716"/>
                    <a:pt x="5880120" y="2275251"/>
                    <a:pt x="5880120" y="2279013"/>
                  </a:cubicBezTo>
                  <a:cubicBezTo>
                    <a:pt x="5880120" y="2288043"/>
                    <a:pt x="5886892" y="2291806"/>
                    <a:pt x="5893665" y="2295568"/>
                  </a:cubicBezTo>
                  <a:lnTo>
                    <a:pt x="5898932" y="2299331"/>
                  </a:lnTo>
                  <a:cubicBezTo>
                    <a:pt x="5898180" y="2300835"/>
                    <a:pt x="5897427" y="2302341"/>
                    <a:pt x="5895922" y="2303846"/>
                  </a:cubicBezTo>
                  <a:cubicBezTo>
                    <a:pt x="5895170" y="2305351"/>
                    <a:pt x="5893665" y="2306856"/>
                    <a:pt x="5892160" y="2308361"/>
                  </a:cubicBezTo>
                  <a:cubicBezTo>
                    <a:pt x="5886140" y="2316639"/>
                    <a:pt x="5877862" y="2323411"/>
                    <a:pt x="5873347" y="2327927"/>
                  </a:cubicBezTo>
                  <a:cubicBezTo>
                    <a:pt x="5866574" y="2333194"/>
                    <a:pt x="5868079" y="2341471"/>
                    <a:pt x="5868832" y="2349749"/>
                  </a:cubicBezTo>
                  <a:cubicBezTo>
                    <a:pt x="5869584" y="2355017"/>
                    <a:pt x="5870337" y="2361036"/>
                    <a:pt x="5868079" y="2361789"/>
                  </a:cubicBezTo>
                  <a:cubicBezTo>
                    <a:pt x="5863564" y="2364046"/>
                    <a:pt x="5859049" y="2364799"/>
                    <a:pt x="5854534" y="2365552"/>
                  </a:cubicBezTo>
                  <a:cubicBezTo>
                    <a:pt x="5847009" y="2367057"/>
                    <a:pt x="5838731" y="2368561"/>
                    <a:pt x="5825186" y="2376087"/>
                  </a:cubicBezTo>
                  <a:cubicBezTo>
                    <a:pt x="5817661" y="2379850"/>
                    <a:pt x="5811641" y="2382107"/>
                    <a:pt x="5806374" y="2383612"/>
                  </a:cubicBezTo>
                  <a:cubicBezTo>
                    <a:pt x="5796591" y="2387375"/>
                    <a:pt x="5789818" y="2389633"/>
                    <a:pt x="5779283" y="2400168"/>
                  </a:cubicBezTo>
                  <a:cubicBezTo>
                    <a:pt x="5776273" y="2403178"/>
                    <a:pt x="5774015" y="2406940"/>
                    <a:pt x="5771005" y="2411455"/>
                  </a:cubicBezTo>
                  <a:cubicBezTo>
                    <a:pt x="5768748" y="2415970"/>
                    <a:pt x="5765738" y="2421237"/>
                    <a:pt x="5762728" y="2427258"/>
                  </a:cubicBezTo>
                  <a:cubicBezTo>
                    <a:pt x="5749183" y="2458111"/>
                    <a:pt x="5732628" y="2507023"/>
                    <a:pt x="5722844" y="2541639"/>
                  </a:cubicBezTo>
                  <a:cubicBezTo>
                    <a:pt x="5716072" y="2567977"/>
                    <a:pt x="5714567" y="2580770"/>
                    <a:pt x="5714567" y="2589048"/>
                  </a:cubicBezTo>
                  <a:cubicBezTo>
                    <a:pt x="5713814" y="2594315"/>
                    <a:pt x="5713814" y="2598078"/>
                    <a:pt x="5711557" y="2601088"/>
                  </a:cubicBezTo>
                  <a:cubicBezTo>
                    <a:pt x="5708547" y="2604850"/>
                    <a:pt x="5704032" y="2608613"/>
                    <a:pt x="5698012" y="2613128"/>
                  </a:cubicBezTo>
                  <a:cubicBezTo>
                    <a:pt x="5688982" y="2619900"/>
                    <a:pt x="5679199" y="2626673"/>
                    <a:pt x="5672427" y="2637961"/>
                  </a:cubicBezTo>
                  <a:cubicBezTo>
                    <a:pt x="5667159" y="2646990"/>
                    <a:pt x="5661139" y="2657526"/>
                    <a:pt x="5657376" y="2666557"/>
                  </a:cubicBezTo>
                  <a:cubicBezTo>
                    <a:pt x="5652861" y="2678597"/>
                    <a:pt x="5651356" y="2689132"/>
                    <a:pt x="5658882" y="2695151"/>
                  </a:cubicBezTo>
                  <a:cubicBezTo>
                    <a:pt x="5661139" y="2697409"/>
                    <a:pt x="5664149" y="2699667"/>
                    <a:pt x="5667912" y="2701924"/>
                  </a:cubicBezTo>
                  <a:cubicBezTo>
                    <a:pt x="5674684" y="2706439"/>
                    <a:pt x="5681457" y="2712459"/>
                    <a:pt x="5685219" y="2716974"/>
                  </a:cubicBezTo>
                  <a:lnTo>
                    <a:pt x="5685219" y="2717726"/>
                  </a:lnTo>
                  <a:cubicBezTo>
                    <a:pt x="5686724" y="2719232"/>
                    <a:pt x="5690487" y="2722994"/>
                    <a:pt x="5697259" y="2728262"/>
                  </a:cubicBezTo>
                  <a:cubicBezTo>
                    <a:pt x="5702527" y="2732025"/>
                    <a:pt x="5710804" y="2738798"/>
                    <a:pt x="5721340" y="2747075"/>
                  </a:cubicBezTo>
                  <a:cubicBezTo>
                    <a:pt x="5771005" y="2784700"/>
                    <a:pt x="5853781" y="2845653"/>
                    <a:pt x="5868832" y="2856941"/>
                  </a:cubicBezTo>
                  <a:cubicBezTo>
                    <a:pt x="5872595" y="2859951"/>
                    <a:pt x="5878615" y="2863714"/>
                    <a:pt x="5886892" y="2869734"/>
                  </a:cubicBezTo>
                  <a:cubicBezTo>
                    <a:pt x="5894417" y="2875002"/>
                    <a:pt x="5904952" y="2882527"/>
                    <a:pt x="5918497" y="2890804"/>
                  </a:cubicBezTo>
                  <a:cubicBezTo>
                    <a:pt x="5980203" y="2932192"/>
                    <a:pt x="6075772" y="2995403"/>
                    <a:pt x="6085555" y="2999918"/>
                  </a:cubicBezTo>
                  <a:cubicBezTo>
                    <a:pt x="6099853" y="3005939"/>
                    <a:pt x="6117160" y="2984116"/>
                    <a:pt x="6133715" y="2963798"/>
                  </a:cubicBezTo>
                  <a:cubicBezTo>
                    <a:pt x="6141241" y="2953263"/>
                    <a:pt x="6148766" y="2943480"/>
                    <a:pt x="6154034" y="2939718"/>
                  </a:cubicBezTo>
                  <a:lnTo>
                    <a:pt x="6154034" y="2938965"/>
                  </a:lnTo>
                  <a:lnTo>
                    <a:pt x="6159301" y="2934450"/>
                  </a:lnTo>
                  <a:cubicBezTo>
                    <a:pt x="6167579" y="2927677"/>
                    <a:pt x="6178866" y="2917895"/>
                    <a:pt x="6190154" y="2911122"/>
                  </a:cubicBezTo>
                  <a:cubicBezTo>
                    <a:pt x="6198431" y="2905102"/>
                    <a:pt x="6205956" y="2900587"/>
                    <a:pt x="6206709" y="2901340"/>
                  </a:cubicBezTo>
                  <a:cubicBezTo>
                    <a:pt x="6210472" y="2907360"/>
                    <a:pt x="6215739" y="2918647"/>
                    <a:pt x="6220255" y="2931440"/>
                  </a:cubicBezTo>
                  <a:cubicBezTo>
                    <a:pt x="6225522" y="2944233"/>
                    <a:pt x="6230037" y="2958530"/>
                    <a:pt x="6233800" y="2969818"/>
                  </a:cubicBezTo>
                  <a:lnTo>
                    <a:pt x="6233800" y="2970571"/>
                  </a:lnTo>
                  <a:cubicBezTo>
                    <a:pt x="6236057" y="2976591"/>
                    <a:pt x="6236057" y="2984116"/>
                    <a:pt x="6236810" y="2990888"/>
                  </a:cubicBezTo>
                  <a:cubicBezTo>
                    <a:pt x="6237562" y="3000671"/>
                    <a:pt x="6238315" y="3008196"/>
                    <a:pt x="6242830" y="3012711"/>
                  </a:cubicBezTo>
                  <a:cubicBezTo>
                    <a:pt x="6245840" y="3014217"/>
                    <a:pt x="6248097" y="3015722"/>
                    <a:pt x="6251107" y="3014217"/>
                  </a:cubicBezTo>
                  <a:lnTo>
                    <a:pt x="6251860" y="3014217"/>
                  </a:lnTo>
                  <a:cubicBezTo>
                    <a:pt x="6251860" y="3022494"/>
                    <a:pt x="6249602" y="3039802"/>
                    <a:pt x="6231542" y="3066139"/>
                  </a:cubicBezTo>
                  <a:lnTo>
                    <a:pt x="6230790" y="3066892"/>
                  </a:lnTo>
                  <a:cubicBezTo>
                    <a:pt x="6227027" y="3072912"/>
                    <a:pt x="6221760" y="3081190"/>
                    <a:pt x="6214987" y="3090972"/>
                  </a:cubicBezTo>
                  <a:cubicBezTo>
                    <a:pt x="6208966" y="3100755"/>
                    <a:pt x="6201441" y="3112795"/>
                    <a:pt x="6193164" y="3124835"/>
                  </a:cubicBezTo>
                  <a:cubicBezTo>
                    <a:pt x="6152529" y="3189551"/>
                    <a:pt x="6098348" y="3279100"/>
                    <a:pt x="6094585" y="3293397"/>
                  </a:cubicBezTo>
                  <a:lnTo>
                    <a:pt x="6094585" y="3294150"/>
                  </a:lnTo>
                  <a:cubicBezTo>
                    <a:pt x="6091575" y="3309201"/>
                    <a:pt x="6090823" y="3338548"/>
                    <a:pt x="6089318" y="3368649"/>
                  </a:cubicBezTo>
                  <a:cubicBezTo>
                    <a:pt x="6089318" y="3378432"/>
                    <a:pt x="6089318" y="3387461"/>
                    <a:pt x="6088565" y="3396492"/>
                  </a:cubicBezTo>
                  <a:lnTo>
                    <a:pt x="6088565" y="3397997"/>
                  </a:lnTo>
                  <a:cubicBezTo>
                    <a:pt x="6088565" y="3403264"/>
                    <a:pt x="6087813" y="3408532"/>
                    <a:pt x="6087060" y="3414552"/>
                  </a:cubicBezTo>
                  <a:cubicBezTo>
                    <a:pt x="6086308" y="3419819"/>
                    <a:pt x="6084803" y="3425839"/>
                    <a:pt x="6084050" y="3431107"/>
                  </a:cubicBezTo>
                  <a:cubicBezTo>
                    <a:pt x="6078030" y="3458950"/>
                    <a:pt x="6065237" y="3484535"/>
                    <a:pt x="6047929" y="3486793"/>
                  </a:cubicBezTo>
                  <a:lnTo>
                    <a:pt x="6045672" y="3487545"/>
                  </a:lnTo>
                  <a:cubicBezTo>
                    <a:pt x="6026859" y="3489050"/>
                    <a:pt x="5993748" y="3480020"/>
                    <a:pt x="5969668" y="3473248"/>
                  </a:cubicBezTo>
                  <a:cubicBezTo>
                    <a:pt x="5955371" y="3469485"/>
                    <a:pt x="5944083" y="3466475"/>
                    <a:pt x="5938816" y="3466475"/>
                  </a:cubicBezTo>
                  <a:lnTo>
                    <a:pt x="5938063" y="3466475"/>
                  </a:lnTo>
                  <a:lnTo>
                    <a:pt x="5937310" y="3466475"/>
                  </a:lnTo>
                  <a:lnTo>
                    <a:pt x="5937310" y="3467228"/>
                  </a:lnTo>
                  <a:cubicBezTo>
                    <a:pt x="5934300" y="3467980"/>
                    <a:pt x="5930537" y="3469485"/>
                    <a:pt x="5926022" y="3470990"/>
                  </a:cubicBezTo>
                  <a:cubicBezTo>
                    <a:pt x="5921507" y="3472495"/>
                    <a:pt x="5916240" y="3475505"/>
                    <a:pt x="5910220" y="3477762"/>
                  </a:cubicBezTo>
                  <a:cubicBezTo>
                    <a:pt x="5880120" y="3492812"/>
                    <a:pt x="5836474" y="3520656"/>
                    <a:pt x="5836474" y="3532696"/>
                  </a:cubicBezTo>
                  <a:lnTo>
                    <a:pt x="5836474" y="3533449"/>
                  </a:lnTo>
                  <a:cubicBezTo>
                    <a:pt x="5836474" y="3540974"/>
                    <a:pt x="5842494" y="3582362"/>
                    <a:pt x="5847761" y="3621492"/>
                  </a:cubicBezTo>
                  <a:cubicBezTo>
                    <a:pt x="5853029" y="3659118"/>
                    <a:pt x="5858296" y="3694486"/>
                    <a:pt x="5858296" y="3699753"/>
                  </a:cubicBezTo>
                  <a:cubicBezTo>
                    <a:pt x="5858296" y="3703516"/>
                    <a:pt x="5859801" y="3709536"/>
                    <a:pt x="5861306" y="3718566"/>
                  </a:cubicBezTo>
                  <a:cubicBezTo>
                    <a:pt x="5867327" y="3747162"/>
                    <a:pt x="5878615" y="3800590"/>
                    <a:pt x="5861306" y="3808115"/>
                  </a:cubicBezTo>
                  <a:cubicBezTo>
                    <a:pt x="5847009" y="3814135"/>
                    <a:pt x="5831206" y="3817145"/>
                    <a:pt x="5812394" y="3817898"/>
                  </a:cubicBezTo>
                  <a:cubicBezTo>
                    <a:pt x="5793580" y="3817898"/>
                    <a:pt x="5770253" y="3814887"/>
                    <a:pt x="5740905" y="3809620"/>
                  </a:cubicBezTo>
                  <a:cubicBezTo>
                    <a:pt x="5704032" y="3802095"/>
                    <a:pt x="5671674" y="3788550"/>
                    <a:pt x="5642326" y="3777262"/>
                  </a:cubicBezTo>
                  <a:cubicBezTo>
                    <a:pt x="5626523" y="3770489"/>
                    <a:pt x="5610721" y="3764469"/>
                    <a:pt x="5594918" y="3759954"/>
                  </a:cubicBezTo>
                  <a:cubicBezTo>
                    <a:pt x="5574600" y="3753934"/>
                    <a:pt x="5557292" y="3740389"/>
                    <a:pt x="5542242" y="3727597"/>
                  </a:cubicBezTo>
                  <a:cubicBezTo>
                    <a:pt x="5527192" y="3713298"/>
                    <a:pt x="5515152" y="3698248"/>
                    <a:pt x="5506874" y="3687713"/>
                  </a:cubicBezTo>
                  <a:cubicBezTo>
                    <a:pt x="5501606" y="3680188"/>
                    <a:pt x="5503111" y="3648583"/>
                    <a:pt x="5505369" y="3616225"/>
                  </a:cubicBezTo>
                  <a:cubicBezTo>
                    <a:pt x="5507626" y="3574084"/>
                    <a:pt x="5510636" y="3529686"/>
                    <a:pt x="5493329" y="3519904"/>
                  </a:cubicBezTo>
                  <a:lnTo>
                    <a:pt x="5491824" y="3519151"/>
                  </a:lnTo>
                  <a:cubicBezTo>
                    <a:pt x="5472259" y="3508616"/>
                    <a:pt x="5430118" y="3509368"/>
                    <a:pt x="5396255" y="3510121"/>
                  </a:cubicBezTo>
                  <a:cubicBezTo>
                    <a:pt x="5384215" y="3510873"/>
                    <a:pt x="5372927" y="3510873"/>
                    <a:pt x="5364649" y="3510121"/>
                  </a:cubicBezTo>
                  <a:lnTo>
                    <a:pt x="5363144" y="3510121"/>
                  </a:lnTo>
                  <a:cubicBezTo>
                    <a:pt x="5359382" y="3509368"/>
                    <a:pt x="5354114" y="3508616"/>
                    <a:pt x="5348094" y="3507111"/>
                  </a:cubicBezTo>
                  <a:cubicBezTo>
                    <a:pt x="5342074" y="3505606"/>
                    <a:pt x="5335302" y="3503348"/>
                    <a:pt x="5327024" y="3501090"/>
                  </a:cubicBezTo>
                  <a:cubicBezTo>
                    <a:pt x="5288646" y="3488298"/>
                    <a:pt x="5238228" y="3466475"/>
                    <a:pt x="5221672" y="3458198"/>
                  </a:cubicBezTo>
                  <a:cubicBezTo>
                    <a:pt x="5218662" y="3456693"/>
                    <a:pt x="5215652" y="3455940"/>
                    <a:pt x="5212642" y="3455187"/>
                  </a:cubicBezTo>
                  <a:cubicBezTo>
                    <a:pt x="5198345" y="3452930"/>
                    <a:pt x="5178027" y="3460455"/>
                    <a:pt x="5161471" y="3470990"/>
                  </a:cubicBezTo>
                  <a:cubicBezTo>
                    <a:pt x="5144916" y="3480773"/>
                    <a:pt x="5130619" y="3493565"/>
                    <a:pt x="5126856" y="3500338"/>
                  </a:cubicBezTo>
                  <a:cubicBezTo>
                    <a:pt x="5126104" y="3501843"/>
                    <a:pt x="5125351" y="3503348"/>
                    <a:pt x="5125351" y="3504853"/>
                  </a:cubicBezTo>
                  <a:lnTo>
                    <a:pt x="5125351" y="3505606"/>
                  </a:lnTo>
                  <a:lnTo>
                    <a:pt x="5124599" y="3506358"/>
                  </a:lnTo>
                  <a:lnTo>
                    <a:pt x="5124599" y="3507111"/>
                  </a:lnTo>
                  <a:cubicBezTo>
                    <a:pt x="5125351" y="3515388"/>
                    <a:pt x="5138144" y="3537211"/>
                    <a:pt x="5153946" y="3561291"/>
                  </a:cubicBezTo>
                  <a:cubicBezTo>
                    <a:pt x="5168996" y="3586125"/>
                    <a:pt x="5186305" y="3613967"/>
                    <a:pt x="5190067" y="3626760"/>
                  </a:cubicBezTo>
                  <a:lnTo>
                    <a:pt x="5190067" y="3627512"/>
                  </a:lnTo>
                  <a:cubicBezTo>
                    <a:pt x="5194582" y="3642562"/>
                    <a:pt x="5185552" y="3665138"/>
                    <a:pt x="5179532" y="3681693"/>
                  </a:cubicBezTo>
                  <a:cubicBezTo>
                    <a:pt x="5175770" y="3691476"/>
                    <a:pt x="5173512" y="3699001"/>
                    <a:pt x="5173512" y="3704268"/>
                  </a:cubicBezTo>
                  <a:cubicBezTo>
                    <a:pt x="5173512" y="3707278"/>
                    <a:pt x="5175017" y="3711793"/>
                    <a:pt x="5177274" y="3717814"/>
                  </a:cubicBezTo>
                  <a:cubicBezTo>
                    <a:pt x="5179532" y="3723082"/>
                    <a:pt x="5182542" y="3729854"/>
                    <a:pt x="5185552" y="3737379"/>
                  </a:cubicBezTo>
                  <a:cubicBezTo>
                    <a:pt x="5203612" y="3777262"/>
                    <a:pt x="5236722" y="3840473"/>
                    <a:pt x="5242743" y="3844987"/>
                  </a:cubicBezTo>
                  <a:cubicBezTo>
                    <a:pt x="5248763" y="3850255"/>
                    <a:pt x="5256288" y="3847998"/>
                    <a:pt x="5264566" y="3846493"/>
                  </a:cubicBezTo>
                  <a:lnTo>
                    <a:pt x="5264566" y="3845740"/>
                  </a:lnTo>
                  <a:cubicBezTo>
                    <a:pt x="5268328" y="3844987"/>
                    <a:pt x="5271338" y="3844235"/>
                    <a:pt x="5274348" y="3844235"/>
                  </a:cubicBezTo>
                  <a:lnTo>
                    <a:pt x="5274348" y="3890891"/>
                  </a:lnTo>
                  <a:cubicBezTo>
                    <a:pt x="5269833" y="3889386"/>
                    <a:pt x="5263813" y="3887881"/>
                    <a:pt x="5257041" y="3886376"/>
                  </a:cubicBezTo>
                  <a:cubicBezTo>
                    <a:pt x="5230702" y="3879604"/>
                    <a:pt x="5225435" y="3892396"/>
                    <a:pt x="5207375" y="3893149"/>
                  </a:cubicBezTo>
                  <a:cubicBezTo>
                    <a:pt x="5189315" y="3893901"/>
                    <a:pt x="5169749" y="3896911"/>
                    <a:pt x="5161471" y="3899169"/>
                  </a:cubicBezTo>
                  <a:cubicBezTo>
                    <a:pt x="5153194" y="3901426"/>
                    <a:pt x="5153946" y="3913466"/>
                    <a:pt x="5152441" y="3915724"/>
                  </a:cubicBezTo>
                  <a:cubicBezTo>
                    <a:pt x="5150936" y="3918734"/>
                    <a:pt x="5146421" y="3936042"/>
                    <a:pt x="5146421" y="3936042"/>
                  </a:cubicBezTo>
                  <a:cubicBezTo>
                    <a:pt x="5146421" y="3936042"/>
                    <a:pt x="5116321" y="3939805"/>
                    <a:pt x="5101270" y="3940557"/>
                  </a:cubicBezTo>
                  <a:cubicBezTo>
                    <a:pt x="5085468" y="3941310"/>
                    <a:pt x="5083210" y="3931527"/>
                    <a:pt x="5074933" y="3930775"/>
                  </a:cubicBezTo>
                  <a:cubicBezTo>
                    <a:pt x="5067408" y="3930022"/>
                    <a:pt x="5050100" y="3927012"/>
                    <a:pt x="5038060" y="3924002"/>
                  </a:cubicBezTo>
                  <a:cubicBezTo>
                    <a:pt x="5026020" y="3920239"/>
                    <a:pt x="5016237" y="3912713"/>
                    <a:pt x="5010217" y="3909704"/>
                  </a:cubicBezTo>
                  <a:cubicBezTo>
                    <a:pt x="5003444" y="3905941"/>
                    <a:pt x="5003444" y="3907446"/>
                    <a:pt x="4988394" y="3913466"/>
                  </a:cubicBezTo>
                  <a:cubicBezTo>
                    <a:pt x="4973344" y="3918734"/>
                    <a:pt x="4950768" y="3947330"/>
                    <a:pt x="4950016" y="3948835"/>
                  </a:cubicBezTo>
                  <a:cubicBezTo>
                    <a:pt x="4949263" y="3951092"/>
                    <a:pt x="4949263" y="3960122"/>
                    <a:pt x="4940986" y="3963132"/>
                  </a:cubicBezTo>
                  <a:cubicBezTo>
                    <a:pt x="4932708" y="3966142"/>
                    <a:pt x="4926688" y="3974420"/>
                    <a:pt x="4922173" y="3978935"/>
                  </a:cubicBezTo>
                  <a:cubicBezTo>
                    <a:pt x="4917658" y="3984202"/>
                    <a:pt x="4913143" y="3986460"/>
                    <a:pt x="4894330" y="3983450"/>
                  </a:cubicBezTo>
                  <a:cubicBezTo>
                    <a:pt x="4879280" y="3980439"/>
                    <a:pt x="4854447" y="3974420"/>
                    <a:pt x="4839397" y="3970657"/>
                  </a:cubicBezTo>
                  <a:lnTo>
                    <a:pt x="4840150" y="3924754"/>
                  </a:lnTo>
                  <a:cubicBezTo>
                    <a:pt x="4851437" y="3908951"/>
                    <a:pt x="4877022" y="3863801"/>
                    <a:pt x="4896588" y="3838968"/>
                  </a:cubicBezTo>
                  <a:cubicBezTo>
                    <a:pt x="4916906" y="3813383"/>
                    <a:pt x="4923678" y="3762212"/>
                    <a:pt x="4925936" y="3744904"/>
                  </a:cubicBezTo>
                  <a:cubicBezTo>
                    <a:pt x="4944748" y="3740389"/>
                    <a:pt x="5001939" y="3724587"/>
                    <a:pt x="5010969" y="3710288"/>
                  </a:cubicBezTo>
                  <a:cubicBezTo>
                    <a:pt x="5017742" y="3699001"/>
                    <a:pt x="5012474" y="3671158"/>
                    <a:pt x="5006454" y="3643315"/>
                  </a:cubicBezTo>
                  <a:cubicBezTo>
                    <a:pt x="5002692" y="3626760"/>
                    <a:pt x="4999682" y="3610205"/>
                    <a:pt x="4998929" y="3598165"/>
                  </a:cubicBezTo>
                  <a:lnTo>
                    <a:pt x="4998929" y="3596660"/>
                  </a:lnTo>
                  <a:cubicBezTo>
                    <a:pt x="4998177" y="3580857"/>
                    <a:pt x="4998177" y="3569569"/>
                    <a:pt x="4998929" y="3559034"/>
                  </a:cubicBezTo>
                  <a:cubicBezTo>
                    <a:pt x="4998929" y="3549251"/>
                    <a:pt x="4999682" y="3540974"/>
                    <a:pt x="5000434" y="3532696"/>
                  </a:cubicBezTo>
                  <a:lnTo>
                    <a:pt x="5000434" y="3531191"/>
                  </a:lnTo>
                  <a:cubicBezTo>
                    <a:pt x="5001939" y="3513131"/>
                    <a:pt x="5007207" y="3456693"/>
                    <a:pt x="5006454" y="3428097"/>
                  </a:cubicBezTo>
                  <a:lnTo>
                    <a:pt x="5006454" y="3426592"/>
                  </a:lnTo>
                  <a:cubicBezTo>
                    <a:pt x="5004949" y="3401759"/>
                    <a:pt x="5000434" y="3397997"/>
                    <a:pt x="4991404" y="3392729"/>
                  </a:cubicBezTo>
                  <a:cubicBezTo>
                    <a:pt x="4989147" y="3391977"/>
                    <a:pt x="4986889" y="3389719"/>
                    <a:pt x="4983879" y="3386709"/>
                  </a:cubicBezTo>
                  <a:cubicBezTo>
                    <a:pt x="4973344" y="3375422"/>
                    <a:pt x="4910133" y="3344568"/>
                    <a:pt x="4873260" y="3326508"/>
                  </a:cubicBezTo>
                  <a:lnTo>
                    <a:pt x="4854447" y="3317478"/>
                  </a:lnTo>
                  <a:lnTo>
                    <a:pt x="4854447" y="3316726"/>
                  </a:lnTo>
                  <a:cubicBezTo>
                    <a:pt x="4840150" y="3309953"/>
                    <a:pt x="4802524" y="3253515"/>
                    <a:pt x="4773929" y="3210621"/>
                  </a:cubicBezTo>
                  <a:cubicBezTo>
                    <a:pt x="4758126" y="3185789"/>
                    <a:pt x="4743828" y="3164719"/>
                    <a:pt x="4737808" y="3158698"/>
                  </a:cubicBezTo>
                  <a:cubicBezTo>
                    <a:pt x="4729530" y="3150420"/>
                    <a:pt x="4729530" y="3148916"/>
                    <a:pt x="4730283" y="3147411"/>
                  </a:cubicBezTo>
                  <a:cubicBezTo>
                    <a:pt x="4730283" y="3145905"/>
                    <a:pt x="4730283" y="3144401"/>
                    <a:pt x="4731035" y="3142143"/>
                  </a:cubicBezTo>
                  <a:cubicBezTo>
                    <a:pt x="4736303" y="3141390"/>
                    <a:pt x="4743075" y="3140638"/>
                    <a:pt x="4747590" y="3132360"/>
                  </a:cubicBezTo>
                  <a:cubicBezTo>
                    <a:pt x="4752106" y="3125588"/>
                    <a:pt x="4749096" y="3118063"/>
                    <a:pt x="4745333" y="3109032"/>
                  </a:cubicBezTo>
                  <a:cubicBezTo>
                    <a:pt x="4742323" y="3100003"/>
                    <a:pt x="4738560" y="3089468"/>
                    <a:pt x="4746086" y="3083447"/>
                  </a:cubicBezTo>
                  <a:cubicBezTo>
                    <a:pt x="4756621" y="3075169"/>
                    <a:pt x="4768661" y="3064634"/>
                    <a:pt x="4780701" y="3054099"/>
                  </a:cubicBezTo>
                  <a:cubicBezTo>
                    <a:pt x="4792741" y="3042812"/>
                    <a:pt x="4803276" y="3031524"/>
                    <a:pt x="4807791" y="3020989"/>
                  </a:cubicBezTo>
                  <a:cubicBezTo>
                    <a:pt x="4816069" y="3002928"/>
                    <a:pt x="4793494" y="2978096"/>
                    <a:pt x="4776186" y="2958530"/>
                  </a:cubicBezTo>
                  <a:cubicBezTo>
                    <a:pt x="4769414" y="2951005"/>
                    <a:pt x="4763394" y="2944233"/>
                    <a:pt x="4761136" y="2939718"/>
                  </a:cubicBezTo>
                  <a:cubicBezTo>
                    <a:pt x="4757374" y="2932945"/>
                    <a:pt x="4789731" y="2878765"/>
                    <a:pt x="4804781" y="2853178"/>
                  </a:cubicBezTo>
                  <a:cubicBezTo>
                    <a:pt x="4809296" y="2845653"/>
                    <a:pt x="4812306" y="2840386"/>
                    <a:pt x="4813059" y="2838128"/>
                  </a:cubicBezTo>
                  <a:lnTo>
                    <a:pt x="4813059" y="2837376"/>
                  </a:lnTo>
                  <a:lnTo>
                    <a:pt x="4813811" y="2837376"/>
                  </a:lnTo>
                  <a:lnTo>
                    <a:pt x="4813811" y="2836624"/>
                  </a:lnTo>
                  <a:lnTo>
                    <a:pt x="4813811" y="2835871"/>
                  </a:lnTo>
                  <a:cubicBezTo>
                    <a:pt x="4814564" y="2833614"/>
                    <a:pt x="4827357" y="2805018"/>
                    <a:pt x="4840150" y="2783195"/>
                  </a:cubicBezTo>
                  <a:cubicBezTo>
                    <a:pt x="4842407" y="2778680"/>
                    <a:pt x="4845417" y="2774918"/>
                    <a:pt x="4847675" y="2771155"/>
                  </a:cubicBezTo>
                  <a:cubicBezTo>
                    <a:pt x="4849932" y="2768145"/>
                    <a:pt x="4852190" y="2765135"/>
                    <a:pt x="4854447" y="2763630"/>
                  </a:cubicBezTo>
                  <a:lnTo>
                    <a:pt x="4855952" y="2762125"/>
                  </a:lnTo>
                  <a:cubicBezTo>
                    <a:pt x="4867992" y="2751590"/>
                    <a:pt x="4882290" y="2715469"/>
                    <a:pt x="4890568" y="2689884"/>
                  </a:cubicBezTo>
                  <a:cubicBezTo>
                    <a:pt x="4892072" y="2684616"/>
                    <a:pt x="4893578" y="2680101"/>
                    <a:pt x="4894330" y="2676339"/>
                  </a:cubicBezTo>
                  <a:cubicBezTo>
                    <a:pt x="4895836" y="2670319"/>
                    <a:pt x="4897340" y="2665051"/>
                    <a:pt x="4897340" y="2662794"/>
                  </a:cubicBezTo>
                  <a:cubicBezTo>
                    <a:pt x="4897340" y="2659031"/>
                    <a:pt x="4918411" y="2637961"/>
                    <a:pt x="4932708" y="2622911"/>
                  </a:cubicBezTo>
                  <a:cubicBezTo>
                    <a:pt x="4935718" y="2619900"/>
                    <a:pt x="4937976" y="2617643"/>
                    <a:pt x="4940233" y="2615386"/>
                  </a:cubicBezTo>
                  <a:cubicBezTo>
                    <a:pt x="4942491" y="2613128"/>
                    <a:pt x="4944748" y="2611623"/>
                    <a:pt x="4945501" y="2610871"/>
                  </a:cubicBezTo>
                  <a:lnTo>
                    <a:pt x="4946253" y="2610871"/>
                  </a:lnTo>
                  <a:cubicBezTo>
                    <a:pt x="4949263" y="2608613"/>
                    <a:pt x="4953026" y="2605603"/>
                    <a:pt x="4956788" y="2603346"/>
                  </a:cubicBezTo>
                  <a:cubicBezTo>
                    <a:pt x="4963562" y="2598831"/>
                    <a:pt x="4970334" y="2593563"/>
                    <a:pt x="4973344" y="2589048"/>
                  </a:cubicBezTo>
                  <a:cubicBezTo>
                    <a:pt x="4978612" y="2582275"/>
                    <a:pt x="4980117" y="2559699"/>
                    <a:pt x="4980869" y="2552174"/>
                  </a:cubicBezTo>
                  <a:cubicBezTo>
                    <a:pt x="4987642" y="2543145"/>
                    <a:pt x="5013227" y="2510786"/>
                    <a:pt x="5018494" y="2501756"/>
                  </a:cubicBezTo>
                  <a:cubicBezTo>
                    <a:pt x="5022257" y="2495736"/>
                    <a:pt x="5031288" y="2489716"/>
                    <a:pt x="5042575" y="2484448"/>
                  </a:cubicBezTo>
                  <a:cubicBezTo>
                    <a:pt x="5044833" y="2482944"/>
                    <a:pt x="5047090" y="2482191"/>
                    <a:pt x="5050100" y="2481438"/>
                  </a:cubicBezTo>
                  <a:cubicBezTo>
                    <a:pt x="5052358" y="2480686"/>
                    <a:pt x="5055368" y="2479181"/>
                    <a:pt x="5057625" y="2478429"/>
                  </a:cubicBezTo>
                  <a:cubicBezTo>
                    <a:pt x="5065150" y="2476171"/>
                    <a:pt x="5083210" y="2474666"/>
                    <a:pt x="5104281" y="2473161"/>
                  </a:cubicBezTo>
                  <a:cubicBezTo>
                    <a:pt x="5136639" y="2470904"/>
                    <a:pt x="5173512" y="2468646"/>
                    <a:pt x="5190067" y="2460369"/>
                  </a:cubicBezTo>
                  <a:lnTo>
                    <a:pt x="5190820" y="2460369"/>
                  </a:lnTo>
                  <a:lnTo>
                    <a:pt x="5191572" y="2459616"/>
                  </a:lnTo>
                  <a:cubicBezTo>
                    <a:pt x="5205870" y="2452091"/>
                    <a:pt x="5214900" y="2434783"/>
                    <a:pt x="5221672" y="2416722"/>
                  </a:cubicBezTo>
                  <a:cubicBezTo>
                    <a:pt x="5227692" y="2400920"/>
                    <a:pt x="5230702" y="2384365"/>
                    <a:pt x="5231455" y="2378344"/>
                  </a:cubicBezTo>
                  <a:lnTo>
                    <a:pt x="5256288" y="2244398"/>
                  </a:lnTo>
                  <a:cubicBezTo>
                    <a:pt x="5261556" y="2235367"/>
                    <a:pt x="5292408" y="2184197"/>
                    <a:pt x="5296171" y="2173662"/>
                  </a:cubicBezTo>
                  <a:cubicBezTo>
                    <a:pt x="5298428" y="2168394"/>
                    <a:pt x="5359382" y="2113461"/>
                    <a:pt x="5394750" y="2082607"/>
                  </a:cubicBezTo>
                  <a:cubicBezTo>
                    <a:pt x="5408295" y="2069815"/>
                    <a:pt x="5418830" y="2061538"/>
                    <a:pt x="5420335" y="2059280"/>
                  </a:cubicBezTo>
                  <a:lnTo>
                    <a:pt x="5420335" y="2058528"/>
                  </a:lnTo>
                  <a:cubicBezTo>
                    <a:pt x="5424098" y="2054013"/>
                    <a:pt x="5433128" y="2014881"/>
                    <a:pt x="5436138" y="2001337"/>
                  </a:cubicBezTo>
                  <a:cubicBezTo>
                    <a:pt x="5439900" y="1998327"/>
                    <a:pt x="5442910" y="1995316"/>
                    <a:pt x="5446673" y="1991554"/>
                  </a:cubicBezTo>
                  <a:cubicBezTo>
                    <a:pt x="5452694" y="1984781"/>
                    <a:pt x="5460971" y="1965969"/>
                    <a:pt x="5466991" y="1950165"/>
                  </a:cubicBezTo>
                  <a:cubicBezTo>
                    <a:pt x="5468496" y="1947155"/>
                    <a:pt x="5469249" y="1944146"/>
                    <a:pt x="5470001" y="1941136"/>
                  </a:cubicBezTo>
                  <a:cubicBezTo>
                    <a:pt x="5470754" y="1938126"/>
                    <a:pt x="5471506" y="1935868"/>
                    <a:pt x="5472259" y="1933611"/>
                  </a:cubicBezTo>
                  <a:lnTo>
                    <a:pt x="5472259" y="1932858"/>
                  </a:lnTo>
                  <a:lnTo>
                    <a:pt x="5473011" y="1932858"/>
                  </a:lnTo>
                  <a:cubicBezTo>
                    <a:pt x="5475269" y="1922323"/>
                    <a:pt x="5483546" y="1911788"/>
                    <a:pt x="5489566" y="1903511"/>
                  </a:cubicBezTo>
                  <a:cubicBezTo>
                    <a:pt x="5491071" y="1902005"/>
                    <a:pt x="5492576" y="1900501"/>
                    <a:pt x="5494081" y="1898243"/>
                  </a:cubicBezTo>
                  <a:lnTo>
                    <a:pt x="5494834" y="1897490"/>
                  </a:lnTo>
                  <a:cubicBezTo>
                    <a:pt x="5500101" y="1890717"/>
                    <a:pt x="5501606" y="1881687"/>
                    <a:pt x="5503111" y="1871904"/>
                  </a:cubicBezTo>
                  <a:cubicBezTo>
                    <a:pt x="5503111" y="1869647"/>
                    <a:pt x="5503111" y="1867389"/>
                    <a:pt x="5503864" y="1865132"/>
                  </a:cubicBezTo>
                  <a:close/>
                  <a:moveTo>
                    <a:pt x="4093658" y="1548325"/>
                  </a:moveTo>
                  <a:cubicBezTo>
                    <a:pt x="4113223" y="1548325"/>
                    <a:pt x="4122253" y="1559613"/>
                    <a:pt x="4132036" y="1561870"/>
                  </a:cubicBezTo>
                  <a:cubicBezTo>
                    <a:pt x="4141818" y="1564880"/>
                    <a:pt x="4147839" y="1593476"/>
                    <a:pt x="4154612" y="1604764"/>
                  </a:cubicBezTo>
                  <a:cubicBezTo>
                    <a:pt x="4162137" y="1616804"/>
                    <a:pt x="4194494" y="1641636"/>
                    <a:pt x="4216318" y="1643141"/>
                  </a:cubicBezTo>
                  <a:cubicBezTo>
                    <a:pt x="4238893" y="1644646"/>
                    <a:pt x="4269745" y="1632606"/>
                    <a:pt x="4312639" y="1629596"/>
                  </a:cubicBezTo>
                  <a:cubicBezTo>
                    <a:pt x="4355532" y="1625834"/>
                    <a:pt x="4356284" y="1633359"/>
                    <a:pt x="4366067" y="1635616"/>
                  </a:cubicBezTo>
                  <a:cubicBezTo>
                    <a:pt x="4375097" y="1638626"/>
                    <a:pt x="4381117" y="1650666"/>
                    <a:pt x="4385632" y="1655181"/>
                  </a:cubicBezTo>
                  <a:cubicBezTo>
                    <a:pt x="4390147" y="1659696"/>
                    <a:pt x="4421753" y="1660449"/>
                    <a:pt x="4439813" y="1658944"/>
                  </a:cubicBezTo>
                  <a:cubicBezTo>
                    <a:pt x="4457873" y="1657439"/>
                    <a:pt x="4502272" y="1703342"/>
                    <a:pt x="4521836" y="1709362"/>
                  </a:cubicBezTo>
                  <a:cubicBezTo>
                    <a:pt x="4523342" y="1709362"/>
                    <a:pt x="4524847" y="1709362"/>
                    <a:pt x="4525599" y="1707857"/>
                  </a:cubicBezTo>
                  <a:cubicBezTo>
                    <a:pt x="4535381" y="1715382"/>
                    <a:pt x="4546669" y="1724412"/>
                    <a:pt x="4554194" y="1729680"/>
                  </a:cubicBezTo>
                  <a:cubicBezTo>
                    <a:pt x="4564730" y="1737206"/>
                    <a:pt x="4573760" y="1744731"/>
                    <a:pt x="4575265" y="1745483"/>
                  </a:cubicBezTo>
                  <a:cubicBezTo>
                    <a:pt x="4582037" y="1749998"/>
                    <a:pt x="4586553" y="1753008"/>
                    <a:pt x="4593325" y="1754513"/>
                  </a:cubicBezTo>
                  <a:cubicBezTo>
                    <a:pt x="4599345" y="1756018"/>
                    <a:pt x="4606870" y="1756771"/>
                    <a:pt x="4618158" y="1755266"/>
                  </a:cubicBezTo>
                  <a:cubicBezTo>
                    <a:pt x="4634713" y="1753761"/>
                    <a:pt x="4665566" y="1731185"/>
                    <a:pt x="4685884" y="1716135"/>
                  </a:cubicBezTo>
                  <a:cubicBezTo>
                    <a:pt x="4693409" y="1710115"/>
                    <a:pt x="4700182" y="1705600"/>
                    <a:pt x="4702439" y="1704847"/>
                  </a:cubicBezTo>
                  <a:cubicBezTo>
                    <a:pt x="4703945" y="1704095"/>
                    <a:pt x="4705450" y="1703342"/>
                    <a:pt x="4706202" y="1702590"/>
                  </a:cubicBezTo>
                  <a:cubicBezTo>
                    <a:pt x="4710717" y="1700332"/>
                    <a:pt x="4710717" y="1700332"/>
                    <a:pt x="4712222" y="1700332"/>
                  </a:cubicBezTo>
                  <a:cubicBezTo>
                    <a:pt x="4712975" y="1700332"/>
                    <a:pt x="4714480" y="1700332"/>
                    <a:pt x="4715232" y="1701837"/>
                  </a:cubicBezTo>
                  <a:cubicBezTo>
                    <a:pt x="4718242" y="1703342"/>
                    <a:pt x="4722005" y="1704847"/>
                    <a:pt x="4726520" y="1705600"/>
                  </a:cubicBezTo>
                  <a:cubicBezTo>
                    <a:pt x="4729530" y="1705600"/>
                    <a:pt x="4746085" y="1705600"/>
                    <a:pt x="4758877" y="1705600"/>
                  </a:cubicBezTo>
                  <a:cubicBezTo>
                    <a:pt x="4767155" y="1705600"/>
                    <a:pt x="4773928" y="1704847"/>
                    <a:pt x="4776938" y="1704847"/>
                  </a:cubicBezTo>
                  <a:cubicBezTo>
                    <a:pt x="4779196" y="1704847"/>
                    <a:pt x="4782206" y="1705600"/>
                    <a:pt x="4786721" y="1705600"/>
                  </a:cubicBezTo>
                  <a:cubicBezTo>
                    <a:pt x="4791988" y="1706352"/>
                    <a:pt x="4798008" y="1707857"/>
                    <a:pt x="4804781" y="1707105"/>
                  </a:cubicBezTo>
                  <a:cubicBezTo>
                    <a:pt x="4810048" y="1706352"/>
                    <a:pt x="4818326" y="1708610"/>
                    <a:pt x="4825851" y="1710867"/>
                  </a:cubicBezTo>
                  <a:cubicBezTo>
                    <a:pt x="4831118" y="1712372"/>
                    <a:pt x="4836386" y="1713877"/>
                    <a:pt x="4841654" y="1714630"/>
                  </a:cubicBezTo>
                  <a:lnTo>
                    <a:pt x="4841654" y="1715382"/>
                  </a:lnTo>
                  <a:cubicBezTo>
                    <a:pt x="4842407" y="1715382"/>
                    <a:pt x="5010968" y="1743226"/>
                    <a:pt x="5033544" y="1756018"/>
                  </a:cubicBezTo>
                  <a:cubicBezTo>
                    <a:pt x="5042574" y="1760533"/>
                    <a:pt x="5053110" y="1767306"/>
                    <a:pt x="5063644" y="1773326"/>
                  </a:cubicBezTo>
                  <a:cubicBezTo>
                    <a:pt x="5083962" y="1785366"/>
                    <a:pt x="5103527" y="1796654"/>
                    <a:pt x="5111805" y="1800417"/>
                  </a:cubicBezTo>
                  <a:cubicBezTo>
                    <a:pt x="5117073" y="1802674"/>
                    <a:pt x="5142658" y="1818477"/>
                    <a:pt x="5168995" y="1835032"/>
                  </a:cubicBezTo>
                  <a:cubicBezTo>
                    <a:pt x="5195334" y="1851587"/>
                    <a:pt x="5222424" y="1868143"/>
                    <a:pt x="5231454" y="1872658"/>
                  </a:cubicBezTo>
                  <a:lnTo>
                    <a:pt x="5231454" y="1873410"/>
                  </a:lnTo>
                  <a:cubicBezTo>
                    <a:pt x="5248010" y="1880935"/>
                    <a:pt x="5348846" y="1915550"/>
                    <a:pt x="5366906" y="1921571"/>
                  </a:cubicBezTo>
                  <a:lnTo>
                    <a:pt x="5415820" y="1999832"/>
                  </a:lnTo>
                  <a:cubicBezTo>
                    <a:pt x="5416572" y="2001337"/>
                    <a:pt x="5417324" y="2002090"/>
                    <a:pt x="5418077" y="2002842"/>
                  </a:cubicBezTo>
                  <a:cubicBezTo>
                    <a:pt x="5419582" y="2003595"/>
                    <a:pt x="5420335" y="2004347"/>
                    <a:pt x="5421087" y="2005100"/>
                  </a:cubicBezTo>
                  <a:cubicBezTo>
                    <a:pt x="5417324" y="2020150"/>
                    <a:pt x="5411305" y="2044982"/>
                    <a:pt x="5410552" y="2047240"/>
                  </a:cubicBezTo>
                  <a:cubicBezTo>
                    <a:pt x="5409047" y="2048745"/>
                    <a:pt x="5399265" y="2057022"/>
                    <a:pt x="5386472" y="2068311"/>
                  </a:cubicBezTo>
                  <a:cubicBezTo>
                    <a:pt x="5350351" y="2100668"/>
                    <a:pt x="5286388" y="2157859"/>
                    <a:pt x="5283378" y="2166889"/>
                  </a:cubicBezTo>
                  <a:cubicBezTo>
                    <a:pt x="5280368" y="2175919"/>
                    <a:pt x="5244247" y="2236120"/>
                    <a:pt x="5244247" y="2236120"/>
                  </a:cubicBezTo>
                  <a:lnTo>
                    <a:pt x="5243494" y="2237625"/>
                  </a:lnTo>
                  <a:lnTo>
                    <a:pt x="5243494" y="2239130"/>
                  </a:lnTo>
                  <a:lnTo>
                    <a:pt x="5217909" y="2374582"/>
                  </a:lnTo>
                  <a:cubicBezTo>
                    <a:pt x="5217157" y="2380602"/>
                    <a:pt x="5214146" y="2395652"/>
                    <a:pt x="5208879" y="2410703"/>
                  </a:cubicBezTo>
                  <a:cubicBezTo>
                    <a:pt x="5203612" y="2425001"/>
                    <a:pt x="5196087" y="2439298"/>
                    <a:pt x="5187057" y="2444566"/>
                  </a:cubicBezTo>
                  <a:lnTo>
                    <a:pt x="5185552" y="2445318"/>
                  </a:lnTo>
                  <a:cubicBezTo>
                    <a:pt x="5172006" y="2451338"/>
                    <a:pt x="5136638" y="2454348"/>
                    <a:pt x="5106537" y="2456606"/>
                  </a:cubicBezTo>
                  <a:cubicBezTo>
                    <a:pt x="5084715" y="2458111"/>
                    <a:pt x="5065150" y="2459616"/>
                    <a:pt x="5055367" y="2462626"/>
                  </a:cubicBezTo>
                  <a:cubicBezTo>
                    <a:pt x="5052357" y="2463378"/>
                    <a:pt x="5049347" y="2464883"/>
                    <a:pt x="5046337" y="2465636"/>
                  </a:cubicBezTo>
                  <a:cubicBezTo>
                    <a:pt x="5043327" y="2467141"/>
                    <a:pt x="5041069" y="2467893"/>
                    <a:pt x="5038059" y="2469398"/>
                  </a:cubicBezTo>
                  <a:cubicBezTo>
                    <a:pt x="5023761" y="2475419"/>
                    <a:pt x="5012474" y="2484449"/>
                    <a:pt x="5007206" y="2492727"/>
                  </a:cubicBezTo>
                  <a:cubicBezTo>
                    <a:pt x="5001186" y="2502509"/>
                    <a:pt x="4968828" y="2543897"/>
                    <a:pt x="4968828" y="2543897"/>
                  </a:cubicBezTo>
                  <a:lnTo>
                    <a:pt x="4966570" y="2546155"/>
                  </a:lnTo>
                  <a:lnTo>
                    <a:pt x="4966570" y="2549165"/>
                  </a:lnTo>
                  <a:cubicBezTo>
                    <a:pt x="4966570" y="2549165"/>
                    <a:pt x="4965818" y="2574750"/>
                    <a:pt x="4962055" y="2579265"/>
                  </a:cubicBezTo>
                  <a:cubicBezTo>
                    <a:pt x="4959798" y="2582275"/>
                    <a:pt x="4954530" y="2586038"/>
                    <a:pt x="4948510" y="2590553"/>
                  </a:cubicBezTo>
                  <a:cubicBezTo>
                    <a:pt x="4943995" y="2593563"/>
                    <a:pt x="4940233" y="2595820"/>
                    <a:pt x="4936470" y="2598830"/>
                  </a:cubicBezTo>
                  <a:cubicBezTo>
                    <a:pt x="4934965" y="2600335"/>
                    <a:pt x="4932708" y="2601840"/>
                    <a:pt x="4931203" y="2604098"/>
                  </a:cubicBezTo>
                  <a:cubicBezTo>
                    <a:pt x="4928945" y="2606355"/>
                    <a:pt x="4925935" y="2608613"/>
                    <a:pt x="4922925" y="2611623"/>
                  </a:cubicBezTo>
                  <a:cubicBezTo>
                    <a:pt x="4906370" y="2628179"/>
                    <a:pt x="4882289" y="2653764"/>
                    <a:pt x="4882289" y="2662794"/>
                  </a:cubicBezTo>
                  <a:cubicBezTo>
                    <a:pt x="4882289" y="2664299"/>
                    <a:pt x="4881537" y="2667309"/>
                    <a:pt x="4880032" y="2672576"/>
                  </a:cubicBezTo>
                  <a:cubicBezTo>
                    <a:pt x="4878527" y="2677091"/>
                    <a:pt x="4877774" y="2680854"/>
                    <a:pt x="4876269" y="2685370"/>
                  </a:cubicBezTo>
                  <a:cubicBezTo>
                    <a:pt x="4868744" y="2708697"/>
                    <a:pt x="4855952" y="2742560"/>
                    <a:pt x="4846169" y="2750085"/>
                  </a:cubicBezTo>
                  <a:lnTo>
                    <a:pt x="4846169" y="2750838"/>
                  </a:lnTo>
                  <a:lnTo>
                    <a:pt x="4844664" y="2752343"/>
                  </a:lnTo>
                  <a:cubicBezTo>
                    <a:pt x="4841654" y="2755353"/>
                    <a:pt x="4838644" y="2758363"/>
                    <a:pt x="4836386" y="2762878"/>
                  </a:cubicBezTo>
                  <a:cubicBezTo>
                    <a:pt x="4833376" y="2766641"/>
                    <a:pt x="4831118" y="2771156"/>
                    <a:pt x="4828108" y="2775671"/>
                  </a:cubicBezTo>
                  <a:cubicBezTo>
                    <a:pt x="4815315" y="2797493"/>
                    <a:pt x="4802523" y="2826089"/>
                    <a:pt x="4800265" y="2832862"/>
                  </a:cubicBezTo>
                  <a:lnTo>
                    <a:pt x="4800265" y="2833614"/>
                  </a:lnTo>
                  <a:cubicBezTo>
                    <a:pt x="4799513" y="2835119"/>
                    <a:pt x="4796503" y="2839634"/>
                    <a:pt x="4792740" y="2846407"/>
                  </a:cubicBezTo>
                  <a:cubicBezTo>
                    <a:pt x="4776186" y="2875002"/>
                    <a:pt x="4740817" y="2933698"/>
                    <a:pt x="4748342" y="2949500"/>
                  </a:cubicBezTo>
                  <a:cubicBezTo>
                    <a:pt x="4751352" y="2954768"/>
                    <a:pt x="4757372" y="2963046"/>
                    <a:pt x="4765650" y="2971324"/>
                  </a:cubicBezTo>
                  <a:cubicBezTo>
                    <a:pt x="4779948" y="2987126"/>
                    <a:pt x="4798008" y="3008196"/>
                    <a:pt x="4794998" y="3015721"/>
                  </a:cubicBezTo>
                  <a:cubicBezTo>
                    <a:pt x="4791236" y="3023999"/>
                    <a:pt x="4782206" y="3033782"/>
                    <a:pt x="4771670" y="3043565"/>
                  </a:cubicBezTo>
                  <a:cubicBezTo>
                    <a:pt x="4760382" y="3054100"/>
                    <a:pt x="4748342" y="3063882"/>
                    <a:pt x="4737807" y="3072160"/>
                  </a:cubicBezTo>
                  <a:cubicBezTo>
                    <a:pt x="4725767" y="3081942"/>
                    <a:pt x="4725014" y="3092478"/>
                    <a:pt x="4727272" y="3103013"/>
                  </a:cubicBezTo>
                  <a:cubicBezTo>
                    <a:pt x="4713727" y="3103013"/>
                    <a:pt x="4688894" y="3103766"/>
                    <a:pt x="4678359" y="3108281"/>
                  </a:cubicBezTo>
                  <a:cubicBezTo>
                    <a:pt x="4671586" y="3111291"/>
                    <a:pt x="4669329" y="3115053"/>
                    <a:pt x="4667071" y="3119568"/>
                  </a:cubicBezTo>
                  <a:cubicBezTo>
                    <a:pt x="4665566" y="3122578"/>
                    <a:pt x="4664061" y="3125588"/>
                    <a:pt x="4639981" y="3124083"/>
                  </a:cubicBezTo>
                  <a:cubicBezTo>
                    <a:pt x="4613643" y="3121826"/>
                    <a:pt x="4609880" y="3118816"/>
                    <a:pt x="4606870" y="3115806"/>
                  </a:cubicBezTo>
                  <a:cubicBezTo>
                    <a:pt x="4603860" y="3113548"/>
                    <a:pt x="4601603" y="3110538"/>
                    <a:pt x="4595582" y="3109033"/>
                  </a:cubicBezTo>
                  <a:cubicBezTo>
                    <a:pt x="4584295" y="3105270"/>
                    <a:pt x="4551937" y="3113548"/>
                    <a:pt x="4527856" y="3127093"/>
                  </a:cubicBezTo>
                  <a:cubicBezTo>
                    <a:pt x="4523342" y="3129351"/>
                    <a:pt x="4518827" y="3132361"/>
                    <a:pt x="4515064" y="3135371"/>
                  </a:cubicBezTo>
                  <a:cubicBezTo>
                    <a:pt x="4510549" y="3138381"/>
                    <a:pt x="4507539" y="3141391"/>
                    <a:pt x="4504529" y="3145153"/>
                  </a:cubicBezTo>
                  <a:lnTo>
                    <a:pt x="4503777" y="3145906"/>
                  </a:lnTo>
                  <a:cubicBezTo>
                    <a:pt x="4496252" y="3154936"/>
                    <a:pt x="4489479" y="3154936"/>
                    <a:pt x="4482706" y="3154183"/>
                  </a:cubicBezTo>
                  <a:cubicBezTo>
                    <a:pt x="4475933" y="3153431"/>
                    <a:pt x="4469160" y="3152678"/>
                    <a:pt x="4461635" y="3156441"/>
                  </a:cubicBezTo>
                  <a:cubicBezTo>
                    <a:pt x="4457121" y="3158698"/>
                    <a:pt x="4454863" y="3153431"/>
                    <a:pt x="4449596" y="3143648"/>
                  </a:cubicBezTo>
                  <a:cubicBezTo>
                    <a:pt x="4445833" y="3137628"/>
                    <a:pt x="4442071" y="3129351"/>
                    <a:pt x="4436051" y="3121826"/>
                  </a:cubicBezTo>
                  <a:lnTo>
                    <a:pt x="4435298" y="3120321"/>
                  </a:lnTo>
                  <a:cubicBezTo>
                    <a:pt x="4418743" y="3096240"/>
                    <a:pt x="4414228" y="3099250"/>
                    <a:pt x="4403692" y="3106023"/>
                  </a:cubicBezTo>
                  <a:cubicBezTo>
                    <a:pt x="4401434" y="3107528"/>
                    <a:pt x="4397672" y="3109786"/>
                    <a:pt x="4392404" y="3109786"/>
                  </a:cubicBezTo>
                  <a:cubicBezTo>
                    <a:pt x="4387890" y="3109786"/>
                    <a:pt x="4385632" y="3107528"/>
                    <a:pt x="4384879" y="3105270"/>
                  </a:cubicBezTo>
                  <a:cubicBezTo>
                    <a:pt x="4384879" y="3104518"/>
                    <a:pt x="4384127" y="3103013"/>
                    <a:pt x="4383375" y="3102261"/>
                  </a:cubicBezTo>
                  <a:cubicBezTo>
                    <a:pt x="4381870" y="3096993"/>
                    <a:pt x="4383375" y="3087210"/>
                    <a:pt x="4383375" y="3083447"/>
                  </a:cubicBezTo>
                  <a:cubicBezTo>
                    <a:pt x="4383375" y="3075170"/>
                    <a:pt x="4375850" y="3069150"/>
                    <a:pt x="4364562" y="3064635"/>
                  </a:cubicBezTo>
                  <a:cubicBezTo>
                    <a:pt x="4360047" y="3063130"/>
                    <a:pt x="4354779" y="3061625"/>
                    <a:pt x="4349512" y="3060872"/>
                  </a:cubicBezTo>
                  <a:cubicBezTo>
                    <a:pt x="4344244" y="3059367"/>
                    <a:pt x="4337471" y="3058615"/>
                    <a:pt x="4332203" y="3057862"/>
                  </a:cubicBezTo>
                  <a:lnTo>
                    <a:pt x="4331451" y="3057110"/>
                  </a:lnTo>
                  <a:lnTo>
                    <a:pt x="4326183" y="3056357"/>
                  </a:lnTo>
                  <a:cubicBezTo>
                    <a:pt x="4320916" y="3055605"/>
                    <a:pt x="4319411" y="3056357"/>
                    <a:pt x="4318658" y="3055605"/>
                  </a:cubicBezTo>
                  <a:cubicBezTo>
                    <a:pt x="4317906" y="3054852"/>
                    <a:pt x="4318658" y="3055605"/>
                    <a:pt x="4318658" y="3054100"/>
                  </a:cubicBezTo>
                  <a:cubicBezTo>
                    <a:pt x="4317906" y="3051090"/>
                    <a:pt x="4316401" y="3046575"/>
                    <a:pt x="4313391" y="3039802"/>
                  </a:cubicBezTo>
                  <a:cubicBezTo>
                    <a:pt x="4304361" y="3020236"/>
                    <a:pt x="4298341" y="3020989"/>
                    <a:pt x="4275766" y="3026257"/>
                  </a:cubicBezTo>
                  <a:cubicBezTo>
                    <a:pt x="4266735" y="3028514"/>
                    <a:pt x="4253190" y="3030772"/>
                    <a:pt x="4234377" y="3032277"/>
                  </a:cubicBezTo>
                  <a:cubicBezTo>
                    <a:pt x="4193742" y="3036040"/>
                    <a:pt x="4192989" y="3042812"/>
                    <a:pt x="4192237" y="3056357"/>
                  </a:cubicBezTo>
                  <a:cubicBezTo>
                    <a:pt x="4192237" y="3060872"/>
                    <a:pt x="4190731" y="3067645"/>
                    <a:pt x="4183206" y="3075922"/>
                  </a:cubicBezTo>
                  <a:cubicBezTo>
                    <a:pt x="4182454" y="3076675"/>
                    <a:pt x="4182454" y="3076675"/>
                    <a:pt x="4182454" y="3077427"/>
                  </a:cubicBezTo>
                  <a:cubicBezTo>
                    <a:pt x="4181701" y="3070655"/>
                    <a:pt x="4180197" y="3062377"/>
                    <a:pt x="4174176" y="3054100"/>
                  </a:cubicBezTo>
                  <a:lnTo>
                    <a:pt x="4174176" y="3053347"/>
                  </a:lnTo>
                  <a:cubicBezTo>
                    <a:pt x="4165147" y="3041307"/>
                    <a:pt x="4158374" y="3041307"/>
                    <a:pt x="4150849" y="3046575"/>
                  </a:cubicBezTo>
                  <a:cubicBezTo>
                    <a:pt x="4147839" y="3048832"/>
                    <a:pt x="4146334" y="3051090"/>
                    <a:pt x="4144076" y="3053347"/>
                  </a:cubicBezTo>
                  <a:cubicBezTo>
                    <a:pt x="4139561" y="3058615"/>
                    <a:pt x="4133541" y="3066140"/>
                    <a:pt x="4123005" y="3064635"/>
                  </a:cubicBezTo>
                  <a:cubicBezTo>
                    <a:pt x="4113975" y="3063130"/>
                    <a:pt x="4102688" y="3060872"/>
                    <a:pt x="4090648" y="3059367"/>
                  </a:cubicBezTo>
                  <a:cubicBezTo>
                    <a:pt x="4060547" y="3054100"/>
                    <a:pt x="4027437" y="3048080"/>
                    <a:pt x="4021417" y="3053347"/>
                  </a:cubicBezTo>
                  <a:cubicBezTo>
                    <a:pt x="4016902" y="3057110"/>
                    <a:pt x="4016149" y="3061625"/>
                    <a:pt x="4019912" y="3066892"/>
                  </a:cubicBezTo>
                  <a:cubicBezTo>
                    <a:pt x="4022922" y="3071407"/>
                    <a:pt x="4025179" y="3086457"/>
                    <a:pt x="4025179" y="3102261"/>
                  </a:cubicBezTo>
                  <a:cubicBezTo>
                    <a:pt x="4025932" y="3117311"/>
                    <a:pt x="4023674" y="3131608"/>
                    <a:pt x="4019160" y="3134618"/>
                  </a:cubicBezTo>
                  <a:cubicBezTo>
                    <a:pt x="4014645" y="3136876"/>
                    <a:pt x="4006367" y="3139886"/>
                    <a:pt x="3997336" y="3142143"/>
                  </a:cubicBezTo>
                  <a:cubicBezTo>
                    <a:pt x="3978523" y="3148163"/>
                    <a:pt x="3958206" y="3154183"/>
                    <a:pt x="3954444" y="3167728"/>
                  </a:cubicBezTo>
                  <a:lnTo>
                    <a:pt x="3954444" y="3168481"/>
                  </a:lnTo>
                  <a:cubicBezTo>
                    <a:pt x="3949928" y="3184284"/>
                    <a:pt x="3971751" y="3192562"/>
                    <a:pt x="3996584" y="3202344"/>
                  </a:cubicBezTo>
                  <a:cubicBezTo>
                    <a:pt x="4011635" y="3208364"/>
                    <a:pt x="4028190" y="3215137"/>
                    <a:pt x="4037972" y="3221909"/>
                  </a:cubicBezTo>
                  <a:cubicBezTo>
                    <a:pt x="4055279" y="3234702"/>
                    <a:pt x="4043992" y="3264050"/>
                    <a:pt x="4038724" y="3279100"/>
                  </a:cubicBezTo>
                  <a:cubicBezTo>
                    <a:pt x="4037220" y="3281358"/>
                    <a:pt x="4036467" y="3283615"/>
                    <a:pt x="4036467" y="3285120"/>
                  </a:cubicBezTo>
                  <a:lnTo>
                    <a:pt x="4036467" y="3285873"/>
                  </a:lnTo>
                  <a:cubicBezTo>
                    <a:pt x="4034210" y="3291893"/>
                    <a:pt x="4031952" y="3308448"/>
                    <a:pt x="4029695" y="3328766"/>
                  </a:cubicBezTo>
                  <a:cubicBezTo>
                    <a:pt x="4025932" y="3358866"/>
                    <a:pt x="4021417" y="3397245"/>
                    <a:pt x="4015397" y="3414552"/>
                  </a:cubicBezTo>
                  <a:lnTo>
                    <a:pt x="4014645" y="3415305"/>
                  </a:lnTo>
                  <a:cubicBezTo>
                    <a:pt x="4010882" y="3425840"/>
                    <a:pt x="4010882" y="3425840"/>
                    <a:pt x="4010882" y="3425840"/>
                  </a:cubicBezTo>
                  <a:cubicBezTo>
                    <a:pt x="4006367" y="3425840"/>
                    <a:pt x="4001099" y="3426592"/>
                    <a:pt x="3995078" y="3439385"/>
                  </a:cubicBezTo>
                  <a:cubicBezTo>
                    <a:pt x="3988306" y="3453683"/>
                    <a:pt x="3980781" y="3494318"/>
                    <a:pt x="3986048" y="3537964"/>
                  </a:cubicBezTo>
                  <a:cubicBezTo>
                    <a:pt x="3987553" y="3546242"/>
                    <a:pt x="3988306" y="3555272"/>
                    <a:pt x="3990564" y="3563549"/>
                  </a:cubicBezTo>
                  <a:cubicBezTo>
                    <a:pt x="3992821" y="3572579"/>
                    <a:pt x="3995078" y="3580857"/>
                    <a:pt x="3998089" y="3589135"/>
                  </a:cubicBezTo>
                  <a:lnTo>
                    <a:pt x="3998089" y="3589887"/>
                  </a:lnTo>
                  <a:cubicBezTo>
                    <a:pt x="4006367" y="3611710"/>
                    <a:pt x="4009377" y="3651593"/>
                    <a:pt x="4012387" y="3689971"/>
                  </a:cubicBezTo>
                  <a:cubicBezTo>
                    <a:pt x="4016149" y="3749420"/>
                    <a:pt x="4020665" y="3807363"/>
                    <a:pt x="4048507" y="3811125"/>
                  </a:cubicBezTo>
                  <a:cubicBezTo>
                    <a:pt x="4056032" y="3811878"/>
                    <a:pt x="4063557" y="3811878"/>
                    <a:pt x="4071082" y="3812631"/>
                  </a:cubicBezTo>
                  <a:cubicBezTo>
                    <a:pt x="4095163" y="3814136"/>
                    <a:pt x="4116986" y="3814888"/>
                    <a:pt x="4119996" y="3841225"/>
                  </a:cubicBezTo>
                  <a:cubicBezTo>
                    <a:pt x="4121500" y="3855523"/>
                    <a:pt x="4121500" y="3886376"/>
                    <a:pt x="4121500" y="3923249"/>
                  </a:cubicBezTo>
                  <a:cubicBezTo>
                    <a:pt x="4121500" y="3996243"/>
                    <a:pt x="4119996" y="4091060"/>
                    <a:pt x="4132788" y="4116645"/>
                  </a:cubicBezTo>
                  <a:cubicBezTo>
                    <a:pt x="4143324" y="4139220"/>
                    <a:pt x="4151601" y="4198668"/>
                    <a:pt x="4156869" y="4237799"/>
                  </a:cubicBezTo>
                  <a:cubicBezTo>
                    <a:pt x="4159879" y="4259622"/>
                    <a:pt x="4162137" y="4275425"/>
                    <a:pt x="4164394" y="4279187"/>
                  </a:cubicBezTo>
                  <a:lnTo>
                    <a:pt x="4165147" y="4279187"/>
                  </a:lnTo>
                  <a:lnTo>
                    <a:pt x="4165147" y="4279940"/>
                  </a:lnTo>
                  <a:cubicBezTo>
                    <a:pt x="4169662" y="4287465"/>
                    <a:pt x="4268240" y="4293485"/>
                    <a:pt x="4320916" y="4295742"/>
                  </a:cubicBezTo>
                  <a:cubicBezTo>
                    <a:pt x="4306619" y="4310793"/>
                    <a:pt x="4290064" y="4328100"/>
                    <a:pt x="4284796" y="4332615"/>
                  </a:cubicBezTo>
                  <a:cubicBezTo>
                    <a:pt x="4274260" y="4340893"/>
                    <a:pt x="4272756" y="4358201"/>
                    <a:pt x="4272756" y="4358201"/>
                  </a:cubicBezTo>
                  <a:lnTo>
                    <a:pt x="4284796" y="4407114"/>
                  </a:lnTo>
                  <a:cubicBezTo>
                    <a:pt x="4284796" y="4407114"/>
                    <a:pt x="4261468" y="4427432"/>
                    <a:pt x="4256200" y="4434205"/>
                  </a:cubicBezTo>
                  <a:cubicBezTo>
                    <a:pt x="4250932" y="4440977"/>
                    <a:pt x="4250932" y="4451512"/>
                    <a:pt x="4250180" y="4455275"/>
                  </a:cubicBezTo>
                  <a:cubicBezTo>
                    <a:pt x="4249427" y="4459037"/>
                    <a:pt x="4178692" y="4452265"/>
                    <a:pt x="4174176" y="4451512"/>
                  </a:cubicBezTo>
                  <a:cubicBezTo>
                    <a:pt x="4169662" y="4450759"/>
                    <a:pt x="4148592" y="4452265"/>
                    <a:pt x="4129026" y="4446997"/>
                  </a:cubicBezTo>
                  <a:cubicBezTo>
                    <a:pt x="4109461" y="4442482"/>
                    <a:pt x="4110213" y="4459037"/>
                    <a:pt x="4109461" y="4476345"/>
                  </a:cubicBezTo>
                  <a:cubicBezTo>
                    <a:pt x="4107955" y="4493652"/>
                    <a:pt x="4120748" y="4507198"/>
                    <a:pt x="4120748" y="4516981"/>
                  </a:cubicBezTo>
                  <a:cubicBezTo>
                    <a:pt x="4120748" y="4527516"/>
                    <a:pt x="4076350" y="4569657"/>
                    <a:pt x="4069578" y="4586964"/>
                  </a:cubicBezTo>
                  <a:cubicBezTo>
                    <a:pt x="4063557" y="4604272"/>
                    <a:pt x="4080866" y="4611797"/>
                    <a:pt x="4088391" y="4617817"/>
                  </a:cubicBezTo>
                  <a:cubicBezTo>
                    <a:pt x="4095163" y="4624590"/>
                    <a:pt x="4096668" y="4630610"/>
                    <a:pt x="4096668" y="4634372"/>
                  </a:cubicBezTo>
                  <a:cubicBezTo>
                    <a:pt x="4096668" y="4638135"/>
                    <a:pt x="4078608" y="4639640"/>
                    <a:pt x="4067320" y="4643403"/>
                  </a:cubicBezTo>
                  <a:cubicBezTo>
                    <a:pt x="4055279" y="4647165"/>
                    <a:pt x="3967989" y="4663720"/>
                    <a:pt x="3960464" y="4665978"/>
                  </a:cubicBezTo>
                  <a:cubicBezTo>
                    <a:pt x="3953691" y="4668235"/>
                    <a:pt x="3932620" y="4668235"/>
                    <a:pt x="3922838" y="4665225"/>
                  </a:cubicBezTo>
                  <a:cubicBezTo>
                    <a:pt x="3912302" y="4662215"/>
                    <a:pt x="3873172" y="4641145"/>
                    <a:pt x="3873172" y="4641145"/>
                  </a:cubicBezTo>
                  <a:lnTo>
                    <a:pt x="3837804" y="4671998"/>
                  </a:lnTo>
                  <a:cubicBezTo>
                    <a:pt x="3837804" y="4671998"/>
                    <a:pt x="3805446" y="4677265"/>
                    <a:pt x="3796416" y="4678770"/>
                  </a:cubicBezTo>
                  <a:cubicBezTo>
                    <a:pt x="3787386" y="4681028"/>
                    <a:pt x="3776850" y="4673503"/>
                    <a:pt x="3773841" y="4682533"/>
                  </a:cubicBezTo>
                  <a:cubicBezTo>
                    <a:pt x="3770078" y="4690811"/>
                    <a:pt x="3735463" y="4735209"/>
                    <a:pt x="3735463" y="4735209"/>
                  </a:cubicBezTo>
                  <a:cubicBezTo>
                    <a:pt x="3735463" y="4735209"/>
                    <a:pt x="3614309" y="4738971"/>
                    <a:pt x="3606784" y="4736713"/>
                  </a:cubicBezTo>
                  <a:cubicBezTo>
                    <a:pt x="3599259" y="4734456"/>
                    <a:pt x="3588723" y="4729941"/>
                    <a:pt x="3588723" y="4729941"/>
                  </a:cubicBezTo>
                  <a:lnTo>
                    <a:pt x="3533790" y="4733704"/>
                  </a:lnTo>
                  <a:cubicBezTo>
                    <a:pt x="3533790" y="4733704"/>
                    <a:pt x="3512720" y="4757784"/>
                    <a:pt x="3509709" y="4758536"/>
                  </a:cubicBezTo>
                  <a:cubicBezTo>
                    <a:pt x="3505946" y="4759289"/>
                    <a:pt x="3463054" y="4760794"/>
                    <a:pt x="3463054" y="4760794"/>
                  </a:cubicBezTo>
                  <a:cubicBezTo>
                    <a:pt x="3463054" y="4760794"/>
                    <a:pt x="3441231" y="4778102"/>
                    <a:pt x="3433706" y="4782617"/>
                  </a:cubicBezTo>
                  <a:cubicBezTo>
                    <a:pt x="3426933" y="4787132"/>
                    <a:pt x="3396833" y="4751011"/>
                    <a:pt x="3396833" y="4751011"/>
                  </a:cubicBezTo>
                  <a:cubicBezTo>
                    <a:pt x="3396833" y="4751011"/>
                    <a:pt x="3334374" y="4693068"/>
                    <a:pt x="3326849" y="4675760"/>
                  </a:cubicBezTo>
                  <a:cubicBezTo>
                    <a:pt x="3320077" y="4658453"/>
                    <a:pt x="3255361" y="4601261"/>
                    <a:pt x="3245578" y="4576429"/>
                  </a:cubicBezTo>
                  <a:cubicBezTo>
                    <a:pt x="3235796" y="4551596"/>
                    <a:pt x="3241063" y="4510208"/>
                    <a:pt x="3245578" y="4496663"/>
                  </a:cubicBezTo>
                  <a:cubicBezTo>
                    <a:pt x="3250846" y="4483118"/>
                    <a:pt x="3263638" y="4416897"/>
                    <a:pt x="3264391" y="4405609"/>
                  </a:cubicBezTo>
                  <a:cubicBezTo>
                    <a:pt x="3265143" y="4394321"/>
                    <a:pt x="3226012" y="4370994"/>
                    <a:pt x="3210962" y="4364974"/>
                  </a:cubicBezTo>
                  <a:cubicBezTo>
                    <a:pt x="3195912" y="4358954"/>
                    <a:pt x="3192150" y="4321328"/>
                    <a:pt x="3190645" y="4313050"/>
                  </a:cubicBezTo>
                  <a:cubicBezTo>
                    <a:pt x="3188387" y="4305525"/>
                    <a:pt x="3185378" y="4282198"/>
                    <a:pt x="3185378" y="4282198"/>
                  </a:cubicBezTo>
                  <a:cubicBezTo>
                    <a:pt x="3185378" y="4282198"/>
                    <a:pt x="3178605" y="4282950"/>
                    <a:pt x="3170328" y="4282950"/>
                  </a:cubicBezTo>
                  <a:cubicBezTo>
                    <a:pt x="3161296" y="4282950"/>
                    <a:pt x="3162050" y="4291980"/>
                    <a:pt x="3157534" y="4294238"/>
                  </a:cubicBezTo>
                  <a:cubicBezTo>
                    <a:pt x="3153019" y="4297248"/>
                    <a:pt x="3146246" y="4289723"/>
                    <a:pt x="3144741" y="4280692"/>
                  </a:cubicBezTo>
                  <a:cubicBezTo>
                    <a:pt x="3142484" y="4271662"/>
                    <a:pt x="3095828" y="4191143"/>
                    <a:pt x="3092818" y="4186628"/>
                  </a:cubicBezTo>
                  <a:cubicBezTo>
                    <a:pt x="3089056" y="4182866"/>
                    <a:pt x="3005527" y="4183618"/>
                    <a:pt x="2987467" y="4182113"/>
                  </a:cubicBezTo>
                  <a:cubicBezTo>
                    <a:pt x="2970159" y="4180608"/>
                    <a:pt x="2941563" y="4170073"/>
                    <a:pt x="2941563" y="4170073"/>
                  </a:cubicBezTo>
                  <a:cubicBezTo>
                    <a:pt x="2941563" y="4170073"/>
                    <a:pt x="2942316" y="4124170"/>
                    <a:pt x="2939306" y="4097079"/>
                  </a:cubicBezTo>
                  <a:cubicBezTo>
                    <a:pt x="2952852" y="4092565"/>
                    <a:pt x="2967150" y="4085040"/>
                    <a:pt x="2981447" y="4076762"/>
                  </a:cubicBezTo>
                  <a:cubicBezTo>
                    <a:pt x="2995744" y="4069237"/>
                    <a:pt x="3010042" y="4060959"/>
                    <a:pt x="3020578" y="4058701"/>
                  </a:cubicBezTo>
                  <a:cubicBezTo>
                    <a:pt x="3048420" y="4053434"/>
                    <a:pt x="3048420" y="4053434"/>
                    <a:pt x="3063470" y="4033869"/>
                  </a:cubicBezTo>
                  <a:cubicBezTo>
                    <a:pt x="3067985" y="4027849"/>
                    <a:pt x="3071748" y="4020324"/>
                    <a:pt x="3075510" y="4013551"/>
                  </a:cubicBezTo>
                  <a:cubicBezTo>
                    <a:pt x="3082283" y="3999253"/>
                    <a:pt x="3090560" y="3983450"/>
                    <a:pt x="3107869" y="3972163"/>
                  </a:cubicBezTo>
                  <a:cubicBezTo>
                    <a:pt x="3118404" y="3965390"/>
                    <a:pt x="3128939" y="3960123"/>
                    <a:pt x="3139474" y="3955608"/>
                  </a:cubicBezTo>
                  <a:cubicBezTo>
                    <a:pt x="3159040" y="3947330"/>
                    <a:pt x="3177100" y="3938300"/>
                    <a:pt x="3193655" y="3920239"/>
                  </a:cubicBezTo>
                  <a:cubicBezTo>
                    <a:pt x="3204942" y="3907447"/>
                    <a:pt x="3214725" y="3900674"/>
                    <a:pt x="3223755" y="3896912"/>
                  </a:cubicBezTo>
                  <a:cubicBezTo>
                    <a:pt x="3232786" y="3893149"/>
                    <a:pt x="3243320" y="3892397"/>
                    <a:pt x="3255361" y="3892397"/>
                  </a:cubicBezTo>
                  <a:cubicBezTo>
                    <a:pt x="3268154" y="3892397"/>
                    <a:pt x="3276431" y="3892397"/>
                    <a:pt x="3283956" y="3891644"/>
                  </a:cubicBezTo>
                  <a:cubicBezTo>
                    <a:pt x="3291481" y="3890892"/>
                    <a:pt x="3299006" y="3889387"/>
                    <a:pt x="3310294" y="3886376"/>
                  </a:cubicBezTo>
                  <a:cubicBezTo>
                    <a:pt x="3327602" y="3881862"/>
                    <a:pt x="3335880" y="3857028"/>
                    <a:pt x="3344910" y="3832948"/>
                  </a:cubicBezTo>
                  <a:cubicBezTo>
                    <a:pt x="3350930" y="3815641"/>
                    <a:pt x="3356949" y="3799086"/>
                    <a:pt x="3364474" y="3791560"/>
                  </a:cubicBezTo>
                  <a:cubicBezTo>
                    <a:pt x="3370494" y="3785540"/>
                    <a:pt x="3382536" y="3777262"/>
                    <a:pt x="3396833" y="3768232"/>
                  </a:cubicBezTo>
                  <a:cubicBezTo>
                    <a:pt x="3426181" y="3747915"/>
                    <a:pt x="3460044" y="3725339"/>
                    <a:pt x="3460044" y="3707279"/>
                  </a:cubicBezTo>
                  <a:lnTo>
                    <a:pt x="3460044" y="3706526"/>
                  </a:lnTo>
                  <a:cubicBezTo>
                    <a:pt x="3460044" y="3695239"/>
                    <a:pt x="3457787" y="3684704"/>
                    <a:pt x="3454024" y="3674169"/>
                  </a:cubicBezTo>
                  <a:cubicBezTo>
                    <a:pt x="3450262" y="3663634"/>
                    <a:pt x="3445746" y="3653851"/>
                    <a:pt x="3439726" y="3644820"/>
                  </a:cubicBezTo>
                  <a:cubicBezTo>
                    <a:pt x="3435211" y="3636543"/>
                    <a:pt x="3437468" y="3621493"/>
                    <a:pt x="3439726" y="3606443"/>
                  </a:cubicBezTo>
                  <a:cubicBezTo>
                    <a:pt x="3441984" y="3595155"/>
                    <a:pt x="3443488" y="3584619"/>
                    <a:pt x="3443488" y="3576342"/>
                  </a:cubicBezTo>
                  <a:cubicBezTo>
                    <a:pt x="3443488" y="3569569"/>
                    <a:pt x="3463054" y="3577094"/>
                    <a:pt x="3463054" y="3577094"/>
                  </a:cubicBezTo>
                  <a:lnTo>
                    <a:pt x="3474341" y="3580857"/>
                  </a:lnTo>
                  <a:lnTo>
                    <a:pt x="3474341" y="3569569"/>
                  </a:lnTo>
                  <a:lnTo>
                    <a:pt x="3474341" y="3476258"/>
                  </a:lnTo>
                  <a:cubicBezTo>
                    <a:pt x="3474341" y="3468733"/>
                    <a:pt x="3480362" y="3464971"/>
                    <a:pt x="3495412" y="3455188"/>
                  </a:cubicBezTo>
                  <a:lnTo>
                    <a:pt x="3497669" y="3453683"/>
                  </a:lnTo>
                  <a:cubicBezTo>
                    <a:pt x="3514224" y="3442395"/>
                    <a:pt x="3512720" y="3431860"/>
                    <a:pt x="3511214" y="3419067"/>
                  </a:cubicBezTo>
                  <a:cubicBezTo>
                    <a:pt x="3510462" y="3413800"/>
                    <a:pt x="3509709" y="3408532"/>
                    <a:pt x="3511214" y="3404017"/>
                  </a:cubicBezTo>
                  <a:cubicBezTo>
                    <a:pt x="3513472" y="3396492"/>
                    <a:pt x="3514224" y="3396492"/>
                    <a:pt x="3520997" y="3396492"/>
                  </a:cubicBezTo>
                  <a:cubicBezTo>
                    <a:pt x="3524008" y="3396492"/>
                    <a:pt x="3527770" y="3396492"/>
                    <a:pt x="3532285" y="3396492"/>
                  </a:cubicBezTo>
                  <a:cubicBezTo>
                    <a:pt x="3544325" y="3396492"/>
                    <a:pt x="3566147" y="3396492"/>
                    <a:pt x="3584960" y="3394987"/>
                  </a:cubicBezTo>
                  <a:cubicBezTo>
                    <a:pt x="3608289" y="3392730"/>
                    <a:pt x="3627853" y="3388215"/>
                    <a:pt x="3627101" y="3375421"/>
                  </a:cubicBezTo>
                  <a:cubicBezTo>
                    <a:pt x="3627101" y="3372411"/>
                    <a:pt x="3627101" y="3367896"/>
                    <a:pt x="3626348" y="3360371"/>
                  </a:cubicBezTo>
                  <a:cubicBezTo>
                    <a:pt x="3625596" y="3336291"/>
                    <a:pt x="3624843" y="3293398"/>
                    <a:pt x="3621081" y="3277595"/>
                  </a:cubicBezTo>
                  <a:lnTo>
                    <a:pt x="3620328" y="3276090"/>
                  </a:lnTo>
                  <a:cubicBezTo>
                    <a:pt x="3615061" y="3259535"/>
                    <a:pt x="3612051" y="3257278"/>
                    <a:pt x="3604526" y="3252010"/>
                  </a:cubicBezTo>
                  <a:cubicBezTo>
                    <a:pt x="3603021" y="3251258"/>
                    <a:pt x="3601516" y="3249753"/>
                    <a:pt x="3600764" y="3249000"/>
                  </a:cubicBezTo>
                  <a:cubicBezTo>
                    <a:pt x="3593238" y="3242980"/>
                    <a:pt x="3588723" y="3243732"/>
                    <a:pt x="3579692" y="3245237"/>
                  </a:cubicBezTo>
                  <a:cubicBezTo>
                    <a:pt x="3574425" y="3246742"/>
                    <a:pt x="3566147" y="3248248"/>
                    <a:pt x="3551850" y="3248248"/>
                  </a:cubicBezTo>
                  <a:cubicBezTo>
                    <a:pt x="3538305" y="3248248"/>
                    <a:pt x="3536047" y="3245990"/>
                    <a:pt x="3533038" y="3243732"/>
                  </a:cubicBezTo>
                  <a:cubicBezTo>
                    <a:pt x="3528522" y="3239217"/>
                    <a:pt x="3523255" y="3234702"/>
                    <a:pt x="3505194" y="3231692"/>
                  </a:cubicBezTo>
                  <a:cubicBezTo>
                    <a:pt x="3492401" y="3230187"/>
                    <a:pt x="3481866" y="3229434"/>
                    <a:pt x="3473589" y="3228682"/>
                  </a:cubicBezTo>
                  <a:cubicBezTo>
                    <a:pt x="3460796" y="3227929"/>
                    <a:pt x="3452519" y="3227177"/>
                    <a:pt x="3450262" y="3224919"/>
                  </a:cubicBezTo>
                  <a:cubicBezTo>
                    <a:pt x="3445746" y="3220404"/>
                    <a:pt x="3435211" y="3199334"/>
                    <a:pt x="3427686" y="3182779"/>
                  </a:cubicBezTo>
                  <a:lnTo>
                    <a:pt x="3423923" y="3173749"/>
                  </a:lnTo>
                  <a:lnTo>
                    <a:pt x="3420913" y="3166976"/>
                  </a:lnTo>
                  <a:cubicBezTo>
                    <a:pt x="3415645" y="3154183"/>
                    <a:pt x="3408873" y="3154936"/>
                    <a:pt x="3401348" y="3156441"/>
                  </a:cubicBezTo>
                  <a:cubicBezTo>
                    <a:pt x="3399090" y="3156441"/>
                    <a:pt x="3396081" y="3157193"/>
                    <a:pt x="3393823" y="3154183"/>
                  </a:cubicBezTo>
                  <a:cubicBezTo>
                    <a:pt x="3390061" y="3151173"/>
                    <a:pt x="3390061" y="3139886"/>
                    <a:pt x="3390813" y="3129351"/>
                  </a:cubicBezTo>
                  <a:cubicBezTo>
                    <a:pt x="3390813" y="3120321"/>
                    <a:pt x="3391565" y="3111291"/>
                    <a:pt x="3389308" y="3104518"/>
                  </a:cubicBezTo>
                  <a:lnTo>
                    <a:pt x="3389308" y="3103766"/>
                  </a:lnTo>
                  <a:cubicBezTo>
                    <a:pt x="3387050" y="3098497"/>
                    <a:pt x="3387803" y="3097745"/>
                    <a:pt x="3392318" y="3092478"/>
                  </a:cubicBezTo>
                  <a:cubicBezTo>
                    <a:pt x="3395328" y="3089467"/>
                    <a:pt x="3399090" y="3084952"/>
                    <a:pt x="3403606" y="3079685"/>
                  </a:cubicBezTo>
                  <a:cubicBezTo>
                    <a:pt x="3411131" y="3069902"/>
                    <a:pt x="3418656" y="3063130"/>
                    <a:pt x="3425428" y="3056357"/>
                  </a:cubicBezTo>
                  <a:cubicBezTo>
                    <a:pt x="3434458" y="3048080"/>
                    <a:pt x="3441984" y="3041307"/>
                    <a:pt x="3445746" y="3032277"/>
                  </a:cubicBezTo>
                  <a:cubicBezTo>
                    <a:pt x="3448004" y="3027009"/>
                    <a:pt x="3448756" y="3017979"/>
                    <a:pt x="3450262" y="3008196"/>
                  </a:cubicBezTo>
                  <a:cubicBezTo>
                    <a:pt x="3450262" y="3009701"/>
                    <a:pt x="3451014" y="3010454"/>
                    <a:pt x="3451766" y="3011206"/>
                  </a:cubicBezTo>
                  <a:cubicBezTo>
                    <a:pt x="3460044" y="3028514"/>
                    <a:pt x="3472837" y="3023246"/>
                    <a:pt x="3493154" y="3014216"/>
                  </a:cubicBezTo>
                  <a:cubicBezTo>
                    <a:pt x="3496164" y="3012711"/>
                    <a:pt x="3499174" y="3011206"/>
                    <a:pt x="3502184" y="3010454"/>
                  </a:cubicBezTo>
                  <a:lnTo>
                    <a:pt x="3509564" y="3008284"/>
                  </a:lnTo>
                  <a:lnTo>
                    <a:pt x="3509241" y="3007726"/>
                  </a:lnTo>
                  <a:cubicBezTo>
                    <a:pt x="3507265" y="3003305"/>
                    <a:pt x="3503314" y="2996156"/>
                    <a:pt x="3495412" y="2999166"/>
                  </a:cubicBezTo>
                  <a:lnTo>
                    <a:pt x="3494660" y="2999919"/>
                  </a:lnTo>
                  <a:cubicBezTo>
                    <a:pt x="3490897" y="3001424"/>
                    <a:pt x="3487887" y="3002929"/>
                    <a:pt x="3485630" y="3003682"/>
                  </a:cubicBezTo>
                  <a:cubicBezTo>
                    <a:pt x="3474342" y="3008197"/>
                    <a:pt x="3467570" y="3011207"/>
                    <a:pt x="3466065" y="3008950"/>
                  </a:cubicBezTo>
                  <a:lnTo>
                    <a:pt x="3466065" y="3008197"/>
                  </a:lnTo>
                  <a:cubicBezTo>
                    <a:pt x="3464560" y="3004434"/>
                    <a:pt x="3464560" y="2998414"/>
                    <a:pt x="3463807" y="2992394"/>
                  </a:cubicBezTo>
                  <a:cubicBezTo>
                    <a:pt x="3463807" y="2982611"/>
                    <a:pt x="3463807" y="2973581"/>
                    <a:pt x="3456282" y="2967561"/>
                  </a:cubicBezTo>
                  <a:cubicBezTo>
                    <a:pt x="3451015" y="2963799"/>
                    <a:pt x="3445747" y="2964551"/>
                    <a:pt x="3441985" y="2969818"/>
                  </a:cubicBezTo>
                  <a:cubicBezTo>
                    <a:pt x="3437469" y="2975839"/>
                    <a:pt x="3435964" y="2990136"/>
                    <a:pt x="3434459" y="3004434"/>
                  </a:cubicBezTo>
                  <a:cubicBezTo>
                    <a:pt x="3432954" y="3014969"/>
                    <a:pt x="3432202" y="3025505"/>
                    <a:pt x="3430696" y="3029267"/>
                  </a:cubicBezTo>
                  <a:cubicBezTo>
                    <a:pt x="3428439" y="3034535"/>
                    <a:pt x="3422419" y="3040555"/>
                    <a:pt x="3414894" y="3048080"/>
                  </a:cubicBezTo>
                  <a:cubicBezTo>
                    <a:pt x="3408121" y="3054852"/>
                    <a:pt x="3399844" y="3062377"/>
                    <a:pt x="3391566" y="3072913"/>
                  </a:cubicBezTo>
                  <a:cubicBezTo>
                    <a:pt x="3387051" y="3078181"/>
                    <a:pt x="3384041" y="3082695"/>
                    <a:pt x="3381031" y="3084953"/>
                  </a:cubicBezTo>
                  <a:cubicBezTo>
                    <a:pt x="3369744" y="3096993"/>
                    <a:pt x="3368991" y="3097745"/>
                    <a:pt x="3374259" y="3112795"/>
                  </a:cubicBezTo>
                  <a:lnTo>
                    <a:pt x="3374259" y="3113548"/>
                  </a:lnTo>
                  <a:cubicBezTo>
                    <a:pt x="3375764" y="3117311"/>
                    <a:pt x="3375764" y="3124836"/>
                    <a:pt x="3375011" y="3132361"/>
                  </a:cubicBezTo>
                  <a:cubicBezTo>
                    <a:pt x="3374259" y="3146659"/>
                    <a:pt x="3373506" y="3161709"/>
                    <a:pt x="3383289" y="3170739"/>
                  </a:cubicBezTo>
                  <a:cubicBezTo>
                    <a:pt x="3391566" y="3177512"/>
                    <a:pt x="3397586" y="3176759"/>
                    <a:pt x="3403606" y="3176007"/>
                  </a:cubicBezTo>
                  <a:cubicBezTo>
                    <a:pt x="3404359" y="3176007"/>
                    <a:pt x="3405111" y="3176007"/>
                    <a:pt x="3405864" y="3177512"/>
                  </a:cubicBezTo>
                  <a:lnTo>
                    <a:pt x="3408874" y="3184284"/>
                  </a:lnTo>
                  <a:lnTo>
                    <a:pt x="3413389" y="3194067"/>
                  </a:lnTo>
                  <a:cubicBezTo>
                    <a:pt x="3421666" y="3212127"/>
                    <a:pt x="3432954" y="3234703"/>
                    <a:pt x="3438975" y="3241475"/>
                  </a:cubicBezTo>
                  <a:cubicBezTo>
                    <a:pt x="3445747" y="3248247"/>
                    <a:pt x="3457035" y="3248247"/>
                    <a:pt x="3472837" y="3249753"/>
                  </a:cubicBezTo>
                  <a:cubicBezTo>
                    <a:pt x="3481115" y="3250505"/>
                    <a:pt x="3491650" y="3250505"/>
                    <a:pt x="3503690" y="3252010"/>
                  </a:cubicBezTo>
                  <a:cubicBezTo>
                    <a:pt x="3516483" y="3254268"/>
                    <a:pt x="3519493" y="3256525"/>
                    <a:pt x="3522503" y="3259535"/>
                  </a:cubicBezTo>
                  <a:cubicBezTo>
                    <a:pt x="3527771" y="3264803"/>
                    <a:pt x="3532286" y="3269318"/>
                    <a:pt x="3552603" y="3269318"/>
                  </a:cubicBezTo>
                  <a:cubicBezTo>
                    <a:pt x="3569158" y="3269318"/>
                    <a:pt x="3578189" y="3267060"/>
                    <a:pt x="3584209" y="3265555"/>
                  </a:cubicBezTo>
                  <a:cubicBezTo>
                    <a:pt x="3587972" y="3264803"/>
                    <a:pt x="3589477" y="3264050"/>
                    <a:pt x="3590982" y="3266308"/>
                  </a:cubicBezTo>
                  <a:cubicBezTo>
                    <a:pt x="3593239" y="3267813"/>
                    <a:pt x="3594744" y="3269318"/>
                    <a:pt x="3596249" y="3270070"/>
                  </a:cubicBezTo>
                  <a:cubicBezTo>
                    <a:pt x="3600012" y="3273080"/>
                    <a:pt x="3601517" y="3273833"/>
                    <a:pt x="3605279" y="3285121"/>
                  </a:cubicBezTo>
                  <a:lnTo>
                    <a:pt x="3606032" y="3286626"/>
                  </a:lnTo>
                  <a:cubicBezTo>
                    <a:pt x="3609794" y="3300923"/>
                    <a:pt x="3610547" y="3342311"/>
                    <a:pt x="3611299" y="3365640"/>
                  </a:cubicBezTo>
                  <a:cubicBezTo>
                    <a:pt x="3611299" y="3373165"/>
                    <a:pt x="3611299" y="3379185"/>
                    <a:pt x="3612052" y="3381442"/>
                  </a:cubicBezTo>
                  <a:cubicBezTo>
                    <a:pt x="3612052" y="3382195"/>
                    <a:pt x="3599259" y="3382195"/>
                    <a:pt x="3584962" y="3382947"/>
                  </a:cubicBezTo>
                  <a:cubicBezTo>
                    <a:pt x="3566148" y="3384452"/>
                    <a:pt x="3545078" y="3385205"/>
                    <a:pt x="3533791" y="3385205"/>
                  </a:cubicBezTo>
                  <a:cubicBezTo>
                    <a:pt x="3529276" y="3385205"/>
                    <a:pt x="3526266" y="3384452"/>
                    <a:pt x="3523256" y="3384452"/>
                  </a:cubicBezTo>
                  <a:cubicBezTo>
                    <a:pt x="3505195" y="3383699"/>
                    <a:pt x="3502185" y="3383699"/>
                    <a:pt x="3497670" y="3404770"/>
                  </a:cubicBezTo>
                  <a:cubicBezTo>
                    <a:pt x="3495412" y="3412295"/>
                    <a:pt x="3496165" y="3419067"/>
                    <a:pt x="3496917" y="3425840"/>
                  </a:cubicBezTo>
                  <a:cubicBezTo>
                    <a:pt x="3497670" y="3432613"/>
                    <a:pt x="3499175" y="3439386"/>
                    <a:pt x="3490897" y="3444653"/>
                  </a:cubicBezTo>
                  <a:lnTo>
                    <a:pt x="3488640" y="3446158"/>
                  </a:lnTo>
                  <a:cubicBezTo>
                    <a:pt x="3468322" y="3459703"/>
                    <a:pt x="3460045" y="3464971"/>
                    <a:pt x="3460045" y="3480773"/>
                  </a:cubicBezTo>
                  <a:lnTo>
                    <a:pt x="3460045" y="3563550"/>
                  </a:lnTo>
                  <a:cubicBezTo>
                    <a:pt x="3448005" y="3560539"/>
                    <a:pt x="3429191" y="3560539"/>
                    <a:pt x="3429191" y="3581610"/>
                  </a:cubicBezTo>
                  <a:lnTo>
                    <a:pt x="3428439" y="3581610"/>
                  </a:lnTo>
                  <a:cubicBezTo>
                    <a:pt x="3427686" y="3588383"/>
                    <a:pt x="3426181" y="3598165"/>
                    <a:pt x="3424676" y="3608700"/>
                  </a:cubicBezTo>
                  <a:cubicBezTo>
                    <a:pt x="3421666" y="3626008"/>
                    <a:pt x="3419409" y="3644821"/>
                    <a:pt x="3426181" y="3657614"/>
                  </a:cubicBezTo>
                  <a:cubicBezTo>
                    <a:pt x="3430696" y="3665891"/>
                    <a:pt x="3435964" y="3674921"/>
                    <a:pt x="3438975" y="3683951"/>
                  </a:cubicBezTo>
                  <a:cubicBezTo>
                    <a:pt x="3441985" y="3692981"/>
                    <a:pt x="3444242" y="3702012"/>
                    <a:pt x="3444242" y="3711042"/>
                  </a:cubicBezTo>
                  <a:cubicBezTo>
                    <a:pt x="3444242" y="3720072"/>
                    <a:pt x="3414141" y="3741142"/>
                    <a:pt x="3388556" y="3758450"/>
                  </a:cubicBezTo>
                  <a:cubicBezTo>
                    <a:pt x="3374259" y="3768232"/>
                    <a:pt x="3361466" y="3777263"/>
                    <a:pt x="3354693" y="3783283"/>
                  </a:cubicBezTo>
                  <a:lnTo>
                    <a:pt x="3354693" y="3784036"/>
                  </a:lnTo>
                  <a:cubicBezTo>
                    <a:pt x="3344158" y="3793818"/>
                    <a:pt x="3337385" y="3812631"/>
                    <a:pt x="3330613" y="3831443"/>
                  </a:cubicBezTo>
                  <a:cubicBezTo>
                    <a:pt x="3323840" y="3851762"/>
                    <a:pt x="3316315" y="3872079"/>
                    <a:pt x="3307285" y="3874337"/>
                  </a:cubicBezTo>
                  <a:cubicBezTo>
                    <a:pt x="3295997" y="3877347"/>
                    <a:pt x="3289977" y="3878851"/>
                    <a:pt x="3283204" y="3878851"/>
                  </a:cubicBezTo>
                  <a:cubicBezTo>
                    <a:pt x="3276432" y="3879604"/>
                    <a:pt x="3268907" y="3879604"/>
                    <a:pt x="3256114" y="3879604"/>
                  </a:cubicBezTo>
                  <a:cubicBezTo>
                    <a:pt x="3241817" y="3879604"/>
                    <a:pt x="3230529" y="3880357"/>
                    <a:pt x="3218488" y="3884872"/>
                  </a:cubicBezTo>
                  <a:cubicBezTo>
                    <a:pt x="3206448" y="3889387"/>
                    <a:pt x="3195161" y="3897664"/>
                    <a:pt x="3181616" y="3912715"/>
                  </a:cubicBezTo>
                  <a:cubicBezTo>
                    <a:pt x="3167318" y="3928518"/>
                    <a:pt x="3150010" y="3936795"/>
                    <a:pt x="3132702" y="3944320"/>
                  </a:cubicBezTo>
                  <a:cubicBezTo>
                    <a:pt x="3121415" y="3949588"/>
                    <a:pt x="3110127" y="3954855"/>
                    <a:pt x="3098840" y="3961627"/>
                  </a:cubicBezTo>
                  <a:cubicBezTo>
                    <a:pt x="3077016" y="3975926"/>
                    <a:pt x="3068739" y="3993986"/>
                    <a:pt x="3060461" y="4009789"/>
                  </a:cubicBezTo>
                  <a:cubicBezTo>
                    <a:pt x="3056699" y="4016561"/>
                    <a:pt x="3053689" y="4022581"/>
                    <a:pt x="3049926" y="4027849"/>
                  </a:cubicBezTo>
                  <a:cubicBezTo>
                    <a:pt x="3038639" y="4042899"/>
                    <a:pt x="3038639" y="4042899"/>
                    <a:pt x="3017568" y="4045909"/>
                  </a:cubicBezTo>
                  <a:lnTo>
                    <a:pt x="3016816" y="4045909"/>
                  </a:lnTo>
                  <a:lnTo>
                    <a:pt x="3016816" y="4046662"/>
                  </a:lnTo>
                  <a:cubicBezTo>
                    <a:pt x="3004023" y="4048920"/>
                    <a:pt x="2988973" y="4057197"/>
                    <a:pt x="2972418" y="4066227"/>
                  </a:cubicBezTo>
                  <a:cubicBezTo>
                    <a:pt x="2959625" y="4073000"/>
                    <a:pt x="2946080" y="4080525"/>
                    <a:pt x="2934792" y="4084287"/>
                  </a:cubicBezTo>
                  <a:cubicBezTo>
                    <a:pt x="2934792" y="4083535"/>
                    <a:pt x="2934039" y="4082782"/>
                    <a:pt x="2933287" y="4082029"/>
                  </a:cubicBezTo>
                  <a:cubicBezTo>
                    <a:pt x="2921999" y="4066227"/>
                    <a:pt x="2913722" y="4076010"/>
                    <a:pt x="2908454" y="4065475"/>
                  </a:cubicBezTo>
                  <a:cubicBezTo>
                    <a:pt x="2903187" y="4054187"/>
                    <a:pt x="2903187" y="3934538"/>
                    <a:pt x="2903187" y="3909705"/>
                  </a:cubicBezTo>
                  <a:cubicBezTo>
                    <a:pt x="2903187" y="3885624"/>
                    <a:pt x="2904692" y="3823166"/>
                    <a:pt x="2908454" y="3814136"/>
                  </a:cubicBezTo>
                  <a:cubicBezTo>
                    <a:pt x="2912217" y="3805106"/>
                    <a:pt x="2915227" y="3801343"/>
                    <a:pt x="2915227" y="3792313"/>
                  </a:cubicBezTo>
                  <a:cubicBezTo>
                    <a:pt x="2915227" y="3784036"/>
                    <a:pt x="2894909" y="3750925"/>
                    <a:pt x="2888137" y="3739637"/>
                  </a:cubicBezTo>
                  <a:cubicBezTo>
                    <a:pt x="2881364" y="3728350"/>
                    <a:pt x="2876848" y="3691476"/>
                    <a:pt x="2879106" y="3679436"/>
                  </a:cubicBezTo>
                  <a:cubicBezTo>
                    <a:pt x="2881364" y="3668149"/>
                    <a:pt x="2880612" y="3668149"/>
                    <a:pt x="2894157" y="3654604"/>
                  </a:cubicBezTo>
                  <a:cubicBezTo>
                    <a:pt x="2907702" y="3641059"/>
                    <a:pt x="2908454" y="3625255"/>
                    <a:pt x="2907702" y="3620740"/>
                  </a:cubicBezTo>
                  <a:cubicBezTo>
                    <a:pt x="2906949" y="3616225"/>
                    <a:pt x="2895662" y="3568818"/>
                    <a:pt x="2895662" y="3558282"/>
                  </a:cubicBezTo>
                  <a:cubicBezTo>
                    <a:pt x="2895662" y="3546994"/>
                    <a:pt x="2851263" y="3537212"/>
                    <a:pt x="2836213" y="3527429"/>
                  </a:cubicBezTo>
                  <a:cubicBezTo>
                    <a:pt x="2821163" y="3516894"/>
                    <a:pt x="2816648" y="3523667"/>
                    <a:pt x="2812886" y="3513884"/>
                  </a:cubicBezTo>
                  <a:cubicBezTo>
                    <a:pt x="2809123" y="3504102"/>
                    <a:pt x="2815896" y="3489803"/>
                    <a:pt x="2817401" y="3475506"/>
                  </a:cubicBezTo>
                  <a:cubicBezTo>
                    <a:pt x="2818906" y="3460456"/>
                    <a:pt x="2836966" y="3428098"/>
                    <a:pt x="2837718" y="3421325"/>
                  </a:cubicBezTo>
                  <a:cubicBezTo>
                    <a:pt x="2838471" y="3414552"/>
                    <a:pt x="2809123" y="3400255"/>
                    <a:pt x="2800845" y="3391977"/>
                  </a:cubicBezTo>
                  <a:cubicBezTo>
                    <a:pt x="2793320" y="3383699"/>
                    <a:pt x="2807618" y="3305439"/>
                    <a:pt x="2806112" y="3300923"/>
                  </a:cubicBezTo>
                  <a:cubicBezTo>
                    <a:pt x="2804608" y="3296409"/>
                    <a:pt x="2794825" y="3290388"/>
                    <a:pt x="2782785" y="3288131"/>
                  </a:cubicBezTo>
                  <a:cubicBezTo>
                    <a:pt x="2770744" y="3285873"/>
                    <a:pt x="2752685" y="3297914"/>
                    <a:pt x="2739139" y="3303181"/>
                  </a:cubicBezTo>
                  <a:cubicBezTo>
                    <a:pt x="2725593" y="3309201"/>
                    <a:pt x="2709791" y="3318984"/>
                    <a:pt x="2703771" y="3320489"/>
                  </a:cubicBezTo>
                  <a:cubicBezTo>
                    <a:pt x="2696999" y="3321241"/>
                    <a:pt x="2679691" y="3319736"/>
                    <a:pt x="2669156" y="3318231"/>
                  </a:cubicBezTo>
                  <a:cubicBezTo>
                    <a:pt x="2658620" y="3316726"/>
                    <a:pt x="2616480" y="3314469"/>
                    <a:pt x="2600677" y="3318231"/>
                  </a:cubicBezTo>
                  <a:cubicBezTo>
                    <a:pt x="2584874" y="3321994"/>
                    <a:pt x="2542734" y="3362630"/>
                    <a:pt x="2526931" y="3367897"/>
                  </a:cubicBezTo>
                  <a:cubicBezTo>
                    <a:pt x="2511128" y="3373165"/>
                    <a:pt x="2507365" y="3349836"/>
                    <a:pt x="2485543" y="3333281"/>
                  </a:cubicBezTo>
                  <a:cubicBezTo>
                    <a:pt x="2462968" y="3316726"/>
                    <a:pt x="2444155" y="3334034"/>
                    <a:pt x="2412550" y="3334034"/>
                  </a:cubicBezTo>
                  <a:cubicBezTo>
                    <a:pt x="2380191" y="3334034"/>
                    <a:pt x="2377181" y="3348331"/>
                    <a:pt x="2364388" y="3350589"/>
                  </a:cubicBezTo>
                  <a:cubicBezTo>
                    <a:pt x="2351596" y="3352846"/>
                    <a:pt x="2334288" y="3331023"/>
                    <a:pt x="2317733" y="3325756"/>
                  </a:cubicBezTo>
                  <a:cubicBezTo>
                    <a:pt x="2301178" y="3319736"/>
                    <a:pt x="2298168" y="3321994"/>
                    <a:pt x="2292148" y="3324251"/>
                  </a:cubicBezTo>
                  <a:cubicBezTo>
                    <a:pt x="2286880" y="3326509"/>
                    <a:pt x="2280860" y="3352094"/>
                    <a:pt x="2274840" y="3359619"/>
                  </a:cubicBezTo>
                  <a:cubicBezTo>
                    <a:pt x="2269573" y="3367145"/>
                    <a:pt x="2234204" y="3344569"/>
                    <a:pt x="2225174" y="3336291"/>
                  </a:cubicBezTo>
                  <a:cubicBezTo>
                    <a:pt x="2215392" y="3328014"/>
                    <a:pt x="2205609" y="3324251"/>
                    <a:pt x="2195827" y="3321994"/>
                  </a:cubicBezTo>
                  <a:cubicBezTo>
                    <a:pt x="2186044" y="3318984"/>
                    <a:pt x="2155943" y="3323498"/>
                    <a:pt x="2148418" y="3318984"/>
                  </a:cubicBezTo>
                  <a:cubicBezTo>
                    <a:pt x="2140893" y="3314469"/>
                    <a:pt x="2121328" y="3323498"/>
                    <a:pt x="2117566" y="3325756"/>
                  </a:cubicBezTo>
                  <a:cubicBezTo>
                    <a:pt x="2113802" y="3328014"/>
                    <a:pt x="2107030" y="3337044"/>
                    <a:pt x="2103267" y="3349836"/>
                  </a:cubicBezTo>
                  <a:cubicBezTo>
                    <a:pt x="2099505" y="3362630"/>
                    <a:pt x="2104772" y="3369402"/>
                    <a:pt x="2104772" y="3377680"/>
                  </a:cubicBezTo>
                  <a:cubicBezTo>
                    <a:pt x="2104772" y="3385205"/>
                    <a:pt x="2097247" y="3403265"/>
                    <a:pt x="2096495" y="3409285"/>
                  </a:cubicBezTo>
                  <a:cubicBezTo>
                    <a:pt x="2095742" y="3414552"/>
                    <a:pt x="2084455" y="3428850"/>
                    <a:pt x="2073167" y="3435623"/>
                  </a:cubicBezTo>
                  <a:cubicBezTo>
                    <a:pt x="2062632" y="3442396"/>
                    <a:pt x="2066395" y="3435623"/>
                    <a:pt x="2061127" y="3433366"/>
                  </a:cubicBezTo>
                  <a:cubicBezTo>
                    <a:pt x="2055859" y="3431108"/>
                    <a:pt x="2031026" y="3419067"/>
                    <a:pt x="2026511" y="3418315"/>
                  </a:cubicBezTo>
                  <a:cubicBezTo>
                    <a:pt x="2021996" y="3417562"/>
                    <a:pt x="1985876" y="3407780"/>
                    <a:pt x="1985876" y="3407780"/>
                  </a:cubicBezTo>
                  <a:lnTo>
                    <a:pt x="1970073" y="3414552"/>
                  </a:lnTo>
                  <a:lnTo>
                    <a:pt x="1818818" y="3410790"/>
                  </a:lnTo>
                  <a:lnTo>
                    <a:pt x="1755607" y="3365640"/>
                  </a:lnTo>
                  <a:lnTo>
                    <a:pt x="1678851" y="3358114"/>
                  </a:lnTo>
                  <a:lnTo>
                    <a:pt x="1663049" y="3331776"/>
                  </a:lnTo>
                  <a:lnTo>
                    <a:pt x="1549419" y="3352846"/>
                  </a:lnTo>
                  <a:lnTo>
                    <a:pt x="1549419" y="3370907"/>
                  </a:lnTo>
                  <a:lnTo>
                    <a:pt x="1533617" y="3443148"/>
                  </a:lnTo>
                  <a:lnTo>
                    <a:pt x="1492982" y="3443901"/>
                  </a:lnTo>
                  <a:lnTo>
                    <a:pt x="1462128" y="3451426"/>
                  </a:lnTo>
                  <a:lnTo>
                    <a:pt x="1440306" y="3455188"/>
                  </a:lnTo>
                  <a:lnTo>
                    <a:pt x="1413215" y="3458198"/>
                  </a:lnTo>
                  <a:lnTo>
                    <a:pt x="1388382" y="3437881"/>
                  </a:lnTo>
                  <a:lnTo>
                    <a:pt x="1283784" y="3437128"/>
                  </a:lnTo>
                  <a:cubicBezTo>
                    <a:pt x="1283784" y="3437128"/>
                    <a:pt x="1206274" y="3521409"/>
                    <a:pt x="1201007" y="3521409"/>
                  </a:cubicBezTo>
                  <a:cubicBezTo>
                    <a:pt x="1195739" y="3521409"/>
                    <a:pt x="1125003" y="3463466"/>
                    <a:pt x="1125003" y="3463466"/>
                  </a:cubicBezTo>
                  <a:lnTo>
                    <a:pt x="1134034" y="3391977"/>
                  </a:lnTo>
                  <a:lnTo>
                    <a:pt x="883448" y="3176007"/>
                  </a:lnTo>
                  <a:lnTo>
                    <a:pt x="782611" y="3174502"/>
                  </a:lnTo>
                  <a:lnTo>
                    <a:pt x="638882" y="3304686"/>
                  </a:lnTo>
                  <a:lnTo>
                    <a:pt x="534283" y="3288883"/>
                  </a:lnTo>
                  <a:cubicBezTo>
                    <a:pt x="534283" y="3288883"/>
                    <a:pt x="443229" y="3213632"/>
                    <a:pt x="433446" y="3203096"/>
                  </a:cubicBezTo>
                  <a:cubicBezTo>
                    <a:pt x="422910" y="3192562"/>
                    <a:pt x="404098" y="3188799"/>
                    <a:pt x="404098" y="3188799"/>
                  </a:cubicBezTo>
                  <a:cubicBezTo>
                    <a:pt x="404098" y="3188799"/>
                    <a:pt x="299498" y="3127845"/>
                    <a:pt x="289716" y="3121826"/>
                  </a:cubicBezTo>
                  <a:cubicBezTo>
                    <a:pt x="279933" y="3115806"/>
                    <a:pt x="88796" y="3002929"/>
                    <a:pt x="88796" y="3002929"/>
                  </a:cubicBezTo>
                  <a:lnTo>
                    <a:pt x="85786" y="2968314"/>
                  </a:lnTo>
                  <a:lnTo>
                    <a:pt x="100836" y="2941976"/>
                  </a:lnTo>
                  <a:lnTo>
                    <a:pt x="48913" y="2882528"/>
                  </a:lnTo>
                  <a:lnTo>
                    <a:pt x="0" y="2875755"/>
                  </a:lnTo>
                  <a:cubicBezTo>
                    <a:pt x="0" y="2875755"/>
                    <a:pt x="9782" y="2815554"/>
                    <a:pt x="12040" y="2813297"/>
                  </a:cubicBezTo>
                  <a:cubicBezTo>
                    <a:pt x="15050" y="2811039"/>
                    <a:pt x="33862" y="2790721"/>
                    <a:pt x="39883" y="2790721"/>
                  </a:cubicBezTo>
                  <a:cubicBezTo>
                    <a:pt x="45903" y="2789968"/>
                    <a:pt x="69983" y="2802009"/>
                    <a:pt x="76003" y="2805772"/>
                  </a:cubicBezTo>
                  <a:cubicBezTo>
                    <a:pt x="82776" y="2809534"/>
                    <a:pt x="121906" y="2780938"/>
                    <a:pt x="136204" y="2774918"/>
                  </a:cubicBezTo>
                  <a:cubicBezTo>
                    <a:pt x="150502" y="2769651"/>
                    <a:pt x="149749" y="2759868"/>
                    <a:pt x="159532" y="2747076"/>
                  </a:cubicBezTo>
                  <a:cubicBezTo>
                    <a:pt x="169314" y="2735036"/>
                    <a:pt x="167810" y="2726758"/>
                    <a:pt x="185118" y="2725253"/>
                  </a:cubicBezTo>
                  <a:cubicBezTo>
                    <a:pt x="202425" y="2722995"/>
                    <a:pt x="201672" y="2729768"/>
                    <a:pt x="209950" y="2735036"/>
                  </a:cubicBezTo>
                  <a:cubicBezTo>
                    <a:pt x="218980" y="2740303"/>
                    <a:pt x="215970" y="2729015"/>
                    <a:pt x="229516" y="2722995"/>
                  </a:cubicBezTo>
                  <a:cubicBezTo>
                    <a:pt x="243060" y="2716975"/>
                    <a:pt x="266389" y="2693647"/>
                    <a:pt x="277676" y="2684617"/>
                  </a:cubicBezTo>
                  <a:cubicBezTo>
                    <a:pt x="288211" y="2676339"/>
                    <a:pt x="310786" y="2665052"/>
                    <a:pt x="318312" y="2659032"/>
                  </a:cubicBezTo>
                  <a:cubicBezTo>
                    <a:pt x="325837" y="2652259"/>
                    <a:pt x="336372" y="2662042"/>
                    <a:pt x="352928" y="2662042"/>
                  </a:cubicBezTo>
                  <a:cubicBezTo>
                    <a:pt x="369482" y="2662042"/>
                    <a:pt x="385285" y="2657527"/>
                    <a:pt x="407108" y="2644734"/>
                  </a:cubicBezTo>
                  <a:cubicBezTo>
                    <a:pt x="428931" y="2631941"/>
                    <a:pt x="421406" y="2615386"/>
                    <a:pt x="425921" y="2600336"/>
                  </a:cubicBezTo>
                  <a:cubicBezTo>
                    <a:pt x="430436" y="2585285"/>
                    <a:pt x="437960" y="2584533"/>
                    <a:pt x="456774" y="2567225"/>
                  </a:cubicBezTo>
                  <a:cubicBezTo>
                    <a:pt x="475586" y="2549918"/>
                    <a:pt x="467309" y="2476172"/>
                    <a:pt x="468061" y="2468647"/>
                  </a:cubicBezTo>
                  <a:cubicBezTo>
                    <a:pt x="469567" y="2461874"/>
                    <a:pt x="466557" y="2437041"/>
                    <a:pt x="469567" y="2431773"/>
                  </a:cubicBezTo>
                  <a:cubicBezTo>
                    <a:pt x="472576" y="2425753"/>
                    <a:pt x="488380" y="2367809"/>
                    <a:pt x="491389" y="2360284"/>
                  </a:cubicBezTo>
                  <a:cubicBezTo>
                    <a:pt x="495151" y="2352759"/>
                    <a:pt x="495151" y="2348245"/>
                    <a:pt x="513212" y="2339215"/>
                  </a:cubicBezTo>
                  <a:cubicBezTo>
                    <a:pt x="532025" y="2329432"/>
                    <a:pt x="529768" y="2324165"/>
                    <a:pt x="529768" y="2324165"/>
                  </a:cubicBezTo>
                  <a:lnTo>
                    <a:pt x="526006" y="2298579"/>
                  </a:lnTo>
                  <a:cubicBezTo>
                    <a:pt x="526006" y="2298579"/>
                    <a:pt x="535787" y="2274498"/>
                    <a:pt x="540302" y="2265469"/>
                  </a:cubicBezTo>
                  <a:cubicBezTo>
                    <a:pt x="545570" y="2255686"/>
                    <a:pt x="544065" y="2250419"/>
                    <a:pt x="560620" y="2251923"/>
                  </a:cubicBezTo>
                  <a:cubicBezTo>
                    <a:pt x="577176" y="2253429"/>
                    <a:pt x="588463" y="2255686"/>
                    <a:pt x="607276" y="2248161"/>
                  </a:cubicBezTo>
                  <a:cubicBezTo>
                    <a:pt x="626088" y="2241388"/>
                    <a:pt x="621574" y="2210535"/>
                    <a:pt x="627594" y="2200000"/>
                  </a:cubicBezTo>
                  <a:cubicBezTo>
                    <a:pt x="632861" y="2189465"/>
                    <a:pt x="641891" y="2166137"/>
                    <a:pt x="658446" y="2151087"/>
                  </a:cubicBezTo>
                  <a:cubicBezTo>
                    <a:pt x="675002" y="2136037"/>
                    <a:pt x="670487" y="2137542"/>
                    <a:pt x="683279" y="2131521"/>
                  </a:cubicBezTo>
                  <a:cubicBezTo>
                    <a:pt x="696825" y="2125502"/>
                    <a:pt x="734450" y="2171404"/>
                    <a:pt x="734450" y="2171404"/>
                  </a:cubicBezTo>
                  <a:lnTo>
                    <a:pt x="757026" y="2169147"/>
                  </a:lnTo>
                  <a:cubicBezTo>
                    <a:pt x="757026" y="2169147"/>
                    <a:pt x="763046" y="2157859"/>
                    <a:pt x="767561" y="2157859"/>
                  </a:cubicBezTo>
                  <a:cubicBezTo>
                    <a:pt x="771323" y="2157859"/>
                    <a:pt x="832277" y="2203763"/>
                    <a:pt x="832277" y="2203763"/>
                  </a:cubicBezTo>
                  <a:lnTo>
                    <a:pt x="909785" y="2176672"/>
                  </a:lnTo>
                  <a:cubicBezTo>
                    <a:pt x="909785" y="2176672"/>
                    <a:pt x="932360" y="2152592"/>
                    <a:pt x="932360" y="2147324"/>
                  </a:cubicBezTo>
                  <a:cubicBezTo>
                    <a:pt x="932360" y="2142056"/>
                    <a:pt x="924083" y="2119481"/>
                    <a:pt x="925588" y="2114967"/>
                  </a:cubicBezTo>
                  <a:cubicBezTo>
                    <a:pt x="926340" y="2110451"/>
                    <a:pt x="942896" y="2096906"/>
                    <a:pt x="957193" y="2090133"/>
                  </a:cubicBezTo>
                  <a:cubicBezTo>
                    <a:pt x="971491" y="2084113"/>
                    <a:pt x="1003850" y="2072073"/>
                    <a:pt x="1010622" y="2070568"/>
                  </a:cubicBezTo>
                  <a:cubicBezTo>
                    <a:pt x="1017394" y="2069063"/>
                    <a:pt x="1012127" y="2019397"/>
                    <a:pt x="1012127" y="2019397"/>
                  </a:cubicBezTo>
                  <a:cubicBezTo>
                    <a:pt x="1012127" y="2019397"/>
                    <a:pt x="1017394" y="2002090"/>
                    <a:pt x="1021157" y="2002090"/>
                  </a:cubicBezTo>
                  <a:cubicBezTo>
                    <a:pt x="1025672" y="2002090"/>
                    <a:pt x="1061040" y="1996822"/>
                    <a:pt x="1084368" y="1994565"/>
                  </a:cubicBezTo>
                  <a:cubicBezTo>
                    <a:pt x="1108448" y="1992307"/>
                    <a:pt x="1115220" y="2000585"/>
                    <a:pt x="1146074" y="1996069"/>
                  </a:cubicBezTo>
                  <a:cubicBezTo>
                    <a:pt x="1176927" y="1991554"/>
                    <a:pt x="1194987" y="1961454"/>
                    <a:pt x="1194987" y="1961454"/>
                  </a:cubicBezTo>
                  <a:cubicBezTo>
                    <a:pt x="1194987" y="1961454"/>
                    <a:pt x="1211542" y="1976504"/>
                    <a:pt x="1216058" y="1980267"/>
                  </a:cubicBezTo>
                  <a:cubicBezTo>
                    <a:pt x="1220572" y="1984029"/>
                    <a:pt x="1245405" y="1999079"/>
                    <a:pt x="1245405" y="1999079"/>
                  </a:cubicBezTo>
                  <a:cubicBezTo>
                    <a:pt x="1245405" y="1999079"/>
                    <a:pt x="1267980" y="2015635"/>
                    <a:pt x="1277010" y="2019397"/>
                  </a:cubicBezTo>
                  <a:cubicBezTo>
                    <a:pt x="1286794" y="2023160"/>
                    <a:pt x="1295071" y="2047241"/>
                    <a:pt x="1295071" y="2047241"/>
                  </a:cubicBezTo>
                  <a:cubicBezTo>
                    <a:pt x="1295071" y="2047241"/>
                    <a:pt x="1321409" y="2047241"/>
                    <a:pt x="1331944" y="2045736"/>
                  </a:cubicBezTo>
                  <a:cubicBezTo>
                    <a:pt x="1341726" y="2044230"/>
                    <a:pt x="1358282" y="2020150"/>
                    <a:pt x="1358282" y="2020150"/>
                  </a:cubicBezTo>
                  <a:lnTo>
                    <a:pt x="1364302" y="1988544"/>
                  </a:lnTo>
                  <a:cubicBezTo>
                    <a:pt x="1364302" y="1988544"/>
                    <a:pt x="1391392" y="1973494"/>
                    <a:pt x="1394402" y="1972742"/>
                  </a:cubicBezTo>
                  <a:cubicBezTo>
                    <a:pt x="1398165" y="1971989"/>
                    <a:pt x="1432781" y="1972742"/>
                    <a:pt x="1432781" y="1972742"/>
                  </a:cubicBezTo>
                  <a:cubicBezTo>
                    <a:pt x="1432781" y="1972742"/>
                    <a:pt x="1474921" y="1948661"/>
                    <a:pt x="1476426" y="1941136"/>
                  </a:cubicBezTo>
                  <a:cubicBezTo>
                    <a:pt x="1477931" y="1934364"/>
                    <a:pt x="1476426" y="1915551"/>
                    <a:pt x="1477178" y="1910284"/>
                  </a:cubicBezTo>
                  <a:cubicBezTo>
                    <a:pt x="1477931" y="1905016"/>
                    <a:pt x="1483198" y="1895233"/>
                    <a:pt x="1498249" y="1880935"/>
                  </a:cubicBezTo>
                  <a:cubicBezTo>
                    <a:pt x="1513299" y="1867390"/>
                    <a:pt x="1527597" y="1845567"/>
                    <a:pt x="1530607" y="1835785"/>
                  </a:cubicBezTo>
                  <a:cubicBezTo>
                    <a:pt x="1533617" y="1826002"/>
                    <a:pt x="1552430" y="1804932"/>
                    <a:pt x="1559954" y="1792891"/>
                  </a:cubicBezTo>
                  <a:cubicBezTo>
                    <a:pt x="1568233" y="1781604"/>
                    <a:pt x="1562965" y="1734948"/>
                    <a:pt x="1562965" y="1734948"/>
                  </a:cubicBezTo>
                  <a:lnTo>
                    <a:pt x="1592313" y="1733443"/>
                  </a:lnTo>
                  <a:cubicBezTo>
                    <a:pt x="1592313" y="1733443"/>
                    <a:pt x="1692396" y="1777089"/>
                    <a:pt x="1696159" y="1780099"/>
                  </a:cubicBezTo>
                  <a:cubicBezTo>
                    <a:pt x="1700674" y="1782357"/>
                    <a:pt x="1701427" y="1838042"/>
                    <a:pt x="1701427" y="1838042"/>
                  </a:cubicBezTo>
                  <a:cubicBezTo>
                    <a:pt x="1701427" y="1838042"/>
                    <a:pt x="1715725" y="1844815"/>
                    <a:pt x="1723250" y="1847073"/>
                  </a:cubicBezTo>
                  <a:cubicBezTo>
                    <a:pt x="1730775" y="1849330"/>
                    <a:pt x="1754102" y="1875667"/>
                    <a:pt x="1758617" y="1877925"/>
                  </a:cubicBezTo>
                  <a:cubicBezTo>
                    <a:pt x="1763885" y="1880183"/>
                    <a:pt x="1772916" y="1886202"/>
                    <a:pt x="1778183" y="1886955"/>
                  </a:cubicBezTo>
                  <a:cubicBezTo>
                    <a:pt x="1783451" y="1887708"/>
                    <a:pt x="1860206" y="1964464"/>
                    <a:pt x="1860206" y="1964464"/>
                  </a:cubicBezTo>
                  <a:lnTo>
                    <a:pt x="1891059" y="1961454"/>
                  </a:lnTo>
                  <a:lnTo>
                    <a:pt x="1917398" y="1992307"/>
                  </a:lnTo>
                  <a:cubicBezTo>
                    <a:pt x="1917398" y="1992307"/>
                    <a:pt x="1915893" y="2017140"/>
                    <a:pt x="1919655" y="2022407"/>
                  </a:cubicBezTo>
                  <a:cubicBezTo>
                    <a:pt x="1924170" y="2026922"/>
                    <a:pt x="1925675" y="2102173"/>
                    <a:pt x="1925675" y="2102173"/>
                  </a:cubicBezTo>
                  <a:cubicBezTo>
                    <a:pt x="1925675" y="2102173"/>
                    <a:pt x="2239472" y="2102173"/>
                    <a:pt x="2253017" y="2101421"/>
                  </a:cubicBezTo>
                  <a:cubicBezTo>
                    <a:pt x="2267315" y="2099916"/>
                    <a:pt x="2270325" y="2104431"/>
                    <a:pt x="2290643" y="2109699"/>
                  </a:cubicBezTo>
                  <a:cubicBezTo>
                    <a:pt x="2310208" y="2114967"/>
                    <a:pt x="2319238" y="2123244"/>
                    <a:pt x="2336546" y="2130017"/>
                  </a:cubicBezTo>
                  <a:cubicBezTo>
                    <a:pt x="2353854" y="2137542"/>
                    <a:pt x="2350844" y="2131521"/>
                    <a:pt x="2362131" y="2131521"/>
                  </a:cubicBezTo>
                  <a:cubicBezTo>
                    <a:pt x="2373419" y="2131521"/>
                    <a:pt x="2424589" y="2154849"/>
                    <a:pt x="2433620" y="2162374"/>
                  </a:cubicBezTo>
                  <a:cubicBezTo>
                    <a:pt x="2441897" y="2170652"/>
                    <a:pt x="2486296" y="2193228"/>
                    <a:pt x="2486296" y="2193228"/>
                  </a:cubicBezTo>
                  <a:cubicBezTo>
                    <a:pt x="2486296" y="2193228"/>
                    <a:pt x="2555527" y="2122492"/>
                    <a:pt x="2558537" y="2118729"/>
                  </a:cubicBezTo>
                  <a:cubicBezTo>
                    <a:pt x="2562299" y="2114967"/>
                    <a:pt x="2587132" y="2118729"/>
                    <a:pt x="2700761" y="2042726"/>
                  </a:cubicBezTo>
                  <a:cubicBezTo>
                    <a:pt x="2815143" y="1966722"/>
                    <a:pt x="2803855" y="1924581"/>
                    <a:pt x="2803855" y="1924581"/>
                  </a:cubicBezTo>
                  <a:cubicBezTo>
                    <a:pt x="2803855" y="1924581"/>
                    <a:pt x="2815896" y="1864380"/>
                    <a:pt x="2819658" y="1854598"/>
                  </a:cubicBezTo>
                  <a:cubicBezTo>
                    <a:pt x="2823421" y="1844815"/>
                    <a:pt x="2836213" y="1842558"/>
                    <a:pt x="2842233" y="1842558"/>
                  </a:cubicBezTo>
                  <a:cubicBezTo>
                    <a:pt x="2849006" y="1842558"/>
                    <a:pt x="2907702" y="1823744"/>
                    <a:pt x="2915979" y="1814714"/>
                  </a:cubicBezTo>
                  <a:cubicBezTo>
                    <a:pt x="2924257" y="1804932"/>
                    <a:pt x="2946080" y="1816972"/>
                    <a:pt x="2961130" y="1820734"/>
                  </a:cubicBezTo>
                  <a:cubicBezTo>
                    <a:pt x="2965645" y="1822239"/>
                    <a:pt x="2972418" y="1826002"/>
                    <a:pt x="2980695" y="1831270"/>
                  </a:cubicBezTo>
                  <a:lnTo>
                    <a:pt x="2985963" y="2392643"/>
                  </a:lnTo>
                  <a:lnTo>
                    <a:pt x="2985963" y="2400921"/>
                  </a:lnTo>
                  <a:lnTo>
                    <a:pt x="2993488" y="2400921"/>
                  </a:lnTo>
                  <a:lnTo>
                    <a:pt x="3142485" y="2403178"/>
                  </a:lnTo>
                  <a:lnTo>
                    <a:pt x="3148505" y="2485954"/>
                  </a:lnTo>
                  <a:lnTo>
                    <a:pt x="3149257" y="2493479"/>
                  </a:lnTo>
                  <a:lnTo>
                    <a:pt x="3156783" y="2493479"/>
                  </a:lnTo>
                  <a:lnTo>
                    <a:pt x="3522503" y="2502509"/>
                  </a:lnTo>
                  <a:lnTo>
                    <a:pt x="3524008" y="2732025"/>
                  </a:lnTo>
                  <a:lnTo>
                    <a:pt x="3524008" y="2740303"/>
                  </a:lnTo>
                  <a:lnTo>
                    <a:pt x="3532286" y="2740303"/>
                  </a:lnTo>
                  <a:cubicBezTo>
                    <a:pt x="3532286" y="2740303"/>
                    <a:pt x="3540563" y="2740303"/>
                    <a:pt x="3540563" y="2751590"/>
                  </a:cubicBezTo>
                  <a:lnTo>
                    <a:pt x="3540563" y="2752343"/>
                  </a:lnTo>
                  <a:cubicBezTo>
                    <a:pt x="3540563" y="2765136"/>
                    <a:pt x="3536801" y="2783948"/>
                    <a:pt x="3534543" y="2795989"/>
                  </a:cubicBezTo>
                  <a:cubicBezTo>
                    <a:pt x="3533791" y="2802009"/>
                    <a:pt x="3533038" y="2805772"/>
                    <a:pt x="3533038" y="2808029"/>
                  </a:cubicBezTo>
                  <a:cubicBezTo>
                    <a:pt x="3533038" y="2809534"/>
                    <a:pt x="3533791" y="2811791"/>
                    <a:pt x="3534543" y="2814049"/>
                  </a:cubicBezTo>
                  <a:cubicBezTo>
                    <a:pt x="3534543" y="2815554"/>
                    <a:pt x="3536048" y="2817812"/>
                    <a:pt x="3536801" y="2819316"/>
                  </a:cubicBezTo>
                  <a:cubicBezTo>
                    <a:pt x="3541316" y="2830604"/>
                    <a:pt x="3550346" y="2846407"/>
                    <a:pt x="3559376" y="2850922"/>
                  </a:cubicBezTo>
                  <a:cubicBezTo>
                    <a:pt x="3563138" y="2853179"/>
                    <a:pt x="3566901" y="2855437"/>
                    <a:pt x="3569158" y="2857694"/>
                  </a:cubicBezTo>
                  <a:lnTo>
                    <a:pt x="3569158" y="2858447"/>
                  </a:lnTo>
                  <a:lnTo>
                    <a:pt x="3568406" y="2859199"/>
                  </a:lnTo>
                  <a:cubicBezTo>
                    <a:pt x="3566148" y="2860704"/>
                    <a:pt x="3563891" y="2861457"/>
                    <a:pt x="3560881" y="2861457"/>
                  </a:cubicBezTo>
                  <a:cubicBezTo>
                    <a:pt x="3554861" y="2861457"/>
                    <a:pt x="3548088" y="2862210"/>
                    <a:pt x="3539811" y="2869735"/>
                  </a:cubicBezTo>
                  <a:cubicBezTo>
                    <a:pt x="3534543" y="2875755"/>
                    <a:pt x="3530028" y="2879517"/>
                    <a:pt x="3527771" y="2884785"/>
                  </a:cubicBezTo>
                  <a:cubicBezTo>
                    <a:pt x="3524761" y="2890053"/>
                    <a:pt x="3523256" y="2896073"/>
                    <a:pt x="3521751" y="2905855"/>
                  </a:cubicBezTo>
                  <a:lnTo>
                    <a:pt x="3521751" y="2906608"/>
                  </a:lnTo>
                  <a:lnTo>
                    <a:pt x="3520246" y="2917142"/>
                  </a:lnTo>
                  <a:lnTo>
                    <a:pt x="3518741" y="2931441"/>
                  </a:lnTo>
                  <a:cubicBezTo>
                    <a:pt x="3515731" y="2958531"/>
                    <a:pt x="3511216" y="2995404"/>
                    <a:pt x="3511216" y="2999919"/>
                  </a:cubicBezTo>
                  <a:lnTo>
                    <a:pt x="3511034" y="3007851"/>
                  </a:lnTo>
                  <a:lnTo>
                    <a:pt x="3516976" y="3006104"/>
                  </a:lnTo>
                  <a:cubicBezTo>
                    <a:pt x="3527770" y="3004481"/>
                    <a:pt x="3527770" y="3008572"/>
                    <a:pt x="3527770" y="2996156"/>
                  </a:cubicBezTo>
                  <a:cubicBezTo>
                    <a:pt x="3527770" y="2992394"/>
                    <a:pt x="3531533" y="2956273"/>
                    <a:pt x="3534542" y="2929935"/>
                  </a:cubicBezTo>
                  <a:lnTo>
                    <a:pt x="3536800" y="2915638"/>
                  </a:lnTo>
                  <a:lnTo>
                    <a:pt x="3538305" y="2905103"/>
                  </a:lnTo>
                  <a:cubicBezTo>
                    <a:pt x="3539810" y="2897578"/>
                    <a:pt x="3540563" y="2893063"/>
                    <a:pt x="3542820" y="2890052"/>
                  </a:cubicBezTo>
                  <a:cubicBezTo>
                    <a:pt x="3544325" y="2887042"/>
                    <a:pt x="3547335" y="2884032"/>
                    <a:pt x="3552602" y="2878764"/>
                  </a:cubicBezTo>
                  <a:cubicBezTo>
                    <a:pt x="3556365" y="2875002"/>
                    <a:pt x="3559375" y="2875002"/>
                    <a:pt x="3562385" y="2875002"/>
                  </a:cubicBezTo>
                  <a:cubicBezTo>
                    <a:pt x="3567652" y="2874249"/>
                    <a:pt x="3572920" y="2874249"/>
                    <a:pt x="3578940" y="2868982"/>
                  </a:cubicBezTo>
                  <a:cubicBezTo>
                    <a:pt x="3581198" y="2867477"/>
                    <a:pt x="3582703" y="2865219"/>
                    <a:pt x="3584208" y="2862962"/>
                  </a:cubicBezTo>
                  <a:cubicBezTo>
                    <a:pt x="3586466" y="2859199"/>
                    <a:pt x="3586466" y="2856189"/>
                    <a:pt x="3585713" y="2852427"/>
                  </a:cubicBezTo>
                  <a:cubicBezTo>
                    <a:pt x="3584960" y="2849417"/>
                    <a:pt x="3583456" y="2847159"/>
                    <a:pt x="3581950" y="2844902"/>
                  </a:cubicBezTo>
                  <a:cubicBezTo>
                    <a:pt x="3578188" y="2840387"/>
                    <a:pt x="3572920" y="2836624"/>
                    <a:pt x="3567652" y="2833614"/>
                  </a:cubicBezTo>
                  <a:cubicBezTo>
                    <a:pt x="3562385" y="2830604"/>
                    <a:pt x="3556365" y="2818564"/>
                    <a:pt x="3552602" y="2810286"/>
                  </a:cubicBezTo>
                  <a:cubicBezTo>
                    <a:pt x="3551850" y="2808781"/>
                    <a:pt x="3551097" y="2807276"/>
                    <a:pt x="3551097" y="2805771"/>
                  </a:cubicBezTo>
                  <a:cubicBezTo>
                    <a:pt x="3550345" y="2805018"/>
                    <a:pt x="3550345" y="2805018"/>
                    <a:pt x="3550345" y="2804266"/>
                  </a:cubicBezTo>
                  <a:cubicBezTo>
                    <a:pt x="3550345" y="2803513"/>
                    <a:pt x="3551097" y="2800503"/>
                    <a:pt x="3551850" y="2795236"/>
                  </a:cubicBezTo>
                  <a:cubicBezTo>
                    <a:pt x="3554108" y="2783196"/>
                    <a:pt x="3557870" y="2762878"/>
                    <a:pt x="3557870" y="2748580"/>
                  </a:cubicBezTo>
                  <a:lnTo>
                    <a:pt x="3558622" y="2748580"/>
                  </a:lnTo>
                  <a:lnTo>
                    <a:pt x="3558622" y="2747828"/>
                  </a:lnTo>
                  <a:cubicBezTo>
                    <a:pt x="3558622" y="2730520"/>
                    <a:pt x="3548840" y="2723747"/>
                    <a:pt x="3542067" y="2721490"/>
                  </a:cubicBezTo>
                  <a:lnTo>
                    <a:pt x="3540563" y="2491222"/>
                  </a:lnTo>
                  <a:lnTo>
                    <a:pt x="3540563" y="2483697"/>
                  </a:lnTo>
                  <a:lnTo>
                    <a:pt x="3533038" y="2482944"/>
                  </a:lnTo>
                  <a:lnTo>
                    <a:pt x="3166564" y="2474666"/>
                  </a:lnTo>
                  <a:lnTo>
                    <a:pt x="3159792" y="2391890"/>
                  </a:lnTo>
                  <a:lnTo>
                    <a:pt x="3159040" y="2384365"/>
                  </a:lnTo>
                  <a:lnTo>
                    <a:pt x="3151514" y="2384365"/>
                  </a:lnTo>
                  <a:lnTo>
                    <a:pt x="3004775" y="2382860"/>
                  </a:lnTo>
                  <a:lnTo>
                    <a:pt x="2999507" y="1841804"/>
                  </a:lnTo>
                  <a:cubicBezTo>
                    <a:pt x="3012300" y="1850835"/>
                    <a:pt x="3023588" y="1860618"/>
                    <a:pt x="3027350" y="1862123"/>
                  </a:cubicBezTo>
                  <a:cubicBezTo>
                    <a:pt x="3033370" y="1865885"/>
                    <a:pt x="3042400" y="1867390"/>
                    <a:pt x="3046915" y="1862875"/>
                  </a:cubicBezTo>
                  <a:cubicBezTo>
                    <a:pt x="3051431" y="1858360"/>
                    <a:pt x="3065728" y="1829764"/>
                    <a:pt x="3075510" y="1821487"/>
                  </a:cubicBezTo>
                  <a:cubicBezTo>
                    <a:pt x="3084540" y="1812457"/>
                    <a:pt x="3110879" y="1799664"/>
                    <a:pt x="3121414" y="1795149"/>
                  </a:cubicBezTo>
                  <a:cubicBezTo>
                    <a:pt x="3131949" y="1789882"/>
                    <a:pt x="3176347" y="1765801"/>
                    <a:pt x="3181615" y="1764296"/>
                  </a:cubicBezTo>
                  <a:cubicBezTo>
                    <a:pt x="3187635" y="1762038"/>
                    <a:pt x="3219992" y="1756018"/>
                    <a:pt x="3229022" y="1754513"/>
                  </a:cubicBezTo>
                  <a:cubicBezTo>
                    <a:pt x="3237300" y="1753008"/>
                    <a:pt x="3245578" y="1761286"/>
                    <a:pt x="3256113" y="1767306"/>
                  </a:cubicBezTo>
                  <a:cubicBezTo>
                    <a:pt x="3266648" y="1772573"/>
                    <a:pt x="3278688" y="1771821"/>
                    <a:pt x="3290729" y="1773326"/>
                  </a:cubicBezTo>
                  <a:cubicBezTo>
                    <a:pt x="3302768" y="1774831"/>
                    <a:pt x="3319324" y="1771821"/>
                    <a:pt x="3325344" y="1768811"/>
                  </a:cubicBezTo>
                  <a:cubicBezTo>
                    <a:pt x="3330612" y="1765801"/>
                    <a:pt x="3360712" y="1763543"/>
                    <a:pt x="3360712" y="1763543"/>
                  </a:cubicBezTo>
                  <a:lnTo>
                    <a:pt x="3387803" y="1790634"/>
                  </a:lnTo>
                  <a:lnTo>
                    <a:pt x="3439726" y="1787624"/>
                  </a:lnTo>
                  <a:cubicBezTo>
                    <a:pt x="3439726" y="1787624"/>
                    <a:pt x="3472084" y="1809447"/>
                    <a:pt x="3487134" y="1808694"/>
                  </a:cubicBezTo>
                  <a:cubicBezTo>
                    <a:pt x="3501432" y="1807942"/>
                    <a:pt x="3590228" y="1813962"/>
                    <a:pt x="3608289" y="1813962"/>
                  </a:cubicBezTo>
                  <a:cubicBezTo>
                    <a:pt x="3626348" y="1813962"/>
                    <a:pt x="3673757" y="1728175"/>
                    <a:pt x="3692569" y="1719145"/>
                  </a:cubicBezTo>
                  <a:cubicBezTo>
                    <a:pt x="3712135" y="1710867"/>
                    <a:pt x="3861132" y="1712372"/>
                    <a:pt x="3888975" y="1708610"/>
                  </a:cubicBezTo>
                  <a:cubicBezTo>
                    <a:pt x="3917570" y="1704847"/>
                    <a:pt x="3907035" y="1709362"/>
                    <a:pt x="3928106" y="1705600"/>
                  </a:cubicBezTo>
                  <a:cubicBezTo>
                    <a:pt x="3949176" y="1701837"/>
                    <a:pt x="3956701" y="1692055"/>
                    <a:pt x="3964226" y="1686035"/>
                  </a:cubicBezTo>
                  <a:cubicBezTo>
                    <a:pt x="3971751" y="1680015"/>
                    <a:pt x="3989811" y="1654429"/>
                    <a:pt x="3997336" y="1635616"/>
                  </a:cubicBezTo>
                  <a:cubicBezTo>
                    <a:pt x="4004110" y="1616804"/>
                    <a:pt x="4004862" y="1618309"/>
                    <a:pt x="4025179" y="1596486"/>
                  </a:cubicBezTo>
                  <a:cubicBezTo>
                    <a:pt x="4045497" y="1574663"/>
                    <a:pt x="4042487" y="1587455"/>
                    <a:pt x="4059042" y="1578425"/>
                  </a:cubicBezTo>
                  <a:cubicBezTo>
                    <a:pt x="4075598" y="1569395"/>
                    <a:pt x="4056032" y="1564880"/>
                    <a:pt x="4056785" y="1558108"/>
                  </a:cubicBezTo>
                  <a:cubicBezTo>
                    <a:pt x="4057537" y="1552088"/>
                    <a:pt x="4074846" y="1548325"/>
                    <a:pt x="4093658" y="1548325"/>
                  </a:cubicBezTo>
                  <a:close/>
                  <a:moveTo>
                    <a:pt x="6515991" y="1525749"/>
                  </a:moveTo>
                  <a:cubicBezTo>
                    <a:pt x="6515991" y="1528007"/>
                    <a:pt x="6516743" y="1529512"/>
                    <a:pt x="6517496" y="1531017"/>
                  </a:cubicBezTo>
                  <a:cubicBezTo>
                    <a:pt x="6519001" y="1538542"/>
                    <a:pt x="6521258" y="1545314"/>
                    <a:pt x="6523516" y="1547572"/>
                  </a:cubicBezTo>
                  <a:lnTo>
                    <a:pt x="6523516" y="1548324"/>
                  </a:lnTo>
                  <a:cubicBezTo>
                    <a:pt x="6524268" y="1549829"/>
                    <a:pt x="6525773" y="1551334"/>
                    <a:pt x="6528031" y="1552839"/>
                  </a:cubicBezTo>
                  <a:cubicBezTo>
                    <a:pt x="6529536" y="1554344"/>
                    <a:pt x="6531793" y="1556602"/>
                    <a:pt x="6534803" y="1558859"/>
                  </a:cubicBezTo>
                  <a:cubicBezTo>
                    <a:pt x="6548348" y="1569394"/>
                    <a:pt x="6571676" y="1586703"/>
                    <a:pt x="6581459" y="1591218"/>
                  </a:cubicBezTo>
                  <a:lnTo>
                    <a:pt x="6581459" y="1591970"/>
                  </a:lnTo>
                  <a:lnTo>
                    <a:pt x="6582212" y="1591970"/>
                  </a:lnTo>
                  <a:cubicBezTo>
                    <a:pt x="6583717" y="1592723"/>
                    <a:pt x="6586727" y="1594228"/>
                    <a:pt x="6588984" y="1594980"/>
                  </a:cubicBezTo>
                  <a:cubicBezTo>
                    <a:pt x="6591994" y="1596485"/>
                    <a:pt x="6594252" y="1597238"/>
                    <a:pt x="6596509" y="1597990"/>
                  </a:cubicBezTo>
                  <a:cubicBezTo>
                    <a:pt x="6610807" y="1601753"/>
                    <a:pt x="6628114" y="1604010"/>
                    <a:pt x="6635639" y="1604010"/>
                  </a:cubicBezTo>
                  <a:cubicBezTo>
                    <a:pt x="6639402" y="1604010"/>
                    <a:pt x="6643164" y="1602505"/>
                    <a:pt x="6646927" y="1601753"/>
                  </a:cubicBezTo>
                  <a:cubicBezTo>
                    <a:pt x="6651442" y="1600248"/>
                    <a:pt x="6655958" y="1598743"/>
                    <a:pt x="6661225" y="1603258"/>
                  </a:cubicBezTo>
                  <a:cubicBezTo>
                    <a:pt x="6662730" y="1604763"/>
                    <a:pt x="6664235" y="1606268"/>
                    <a:pt x="6664988" y="1608525"/>
                  </a:cubicBezTo>
                  <a:cubicBezTo>
                    <a:pt x="6666493" y="1610783"/>
                    <a:pt x="6667998" y="1613793"/>
                    <a:pt x="6669503" y="1616803"/>
                  </a:cubicBezTo>
                  <a:cubicBezTo>
                    <a:pt x="6677780" y="1633358"/>
                    <a:pt x="6684553" y="1656686"/>
                    <a:pt x="6684553" y="1666469"/>
                  </a:cubicBezTo>
                  <a:lnTo>
                    <a:pt x="6684553" y="1667221"/>
                  </a:lnTo>
                  <a:cubicBezTo>
                    <a:pt x="6684553" y="1677756"/>
                    <a:pt x="6693583" y="1708609"/>
                    <a:pt x="6701860" y="1734195"/>
                  </a:cubicBezTo>
                  <a:cubicBezTo>
                    <a:pt x="6707128" y="1751502"/>
                    <a:pt x="6711643" y="1765800"/>
                    <a:pt x="6711643" y="1768058"/>
                  </a:cubicBezTo>
                  <a:lnTo>
                    <a:pt x="6711643" y="1768810"/>
                  </a:lnTo>
                  <a:cubicBezTo>
                    <a:pt x="6711643" y="1772573"/>
                    <a:pt x="6714653" y="1780098"/>
                    <a:pt x="6716911" y="1789128"/>
                  </a:cubicBezTo>
                  <a:cubicBezTo>
                    <a:pt x="6721426" y="1802673"/>
                    <a:pt x="6727446" y="1820733"/>
                    <a:pt x="6725941" y="1824496"/>
                  </a:cubicBezTo>
                  <a:lnTo>
                    <a:pt x="6725941" y="1825248"/>
                  </a:lnTo>
                  <a:cubicBezTo>
                    <a:pt x="6721426" y="1833526"/>
                    <a:pt x="6719168" y="1852339"/>
                    <a:pt x="6716911" y="1867389"/>
                  </a:cubicBezTo>
                  <a:cubicBezTo>
                    <a:pt x="6715406" y="1874914"/>
                    <a:pt x="6714653" y="1880934"/>
                    <a:pt x="6714653" y="1882439"/>
                  </a:cubicBezTo>
                  <a:cubicBezTo>
                    <a:pt x="6711643" y="1892222"/>
                    <a:pt x="6713148" y="1968978"/>
                    <a:pt x="6713148" y="1980266"/>
                  </a:cubicBezTo>
                  <a:cubicBezTo>
                    <a:pt x="6710890" y="1985534"/>
                    <a:pt x="6704118" y="2002841"/>
                    <a:pt x="6701860" y="2009614"/>
                  </a:cubicBezTo>
                  <a:lnTo>
                    <a:pt x="6624352" y="2161621"/>
                  </a:lnTo>
                  <a:lnTo>
                    <a:pt x="6620589" y="2168393"/>
                  </a:lnTo>
                  <a:lnTo>
                    <a:pt x="6626609" y="2172155"/>
                  </a:lnTo>
                  <a:cubicBezTo>
                    <a:pt x="6627362" y="2172155"/>
                    <a:pt x="6724436" y="2233109"/>
                    <a:pt x="6717663" y="2242139"/>
                  </a:cubicBezTo>
                  <a:cubicBezTo>
                    <a:pt x="6711643" y="2249664"/>
                    <a:pt x="6704870" y="2260953"/>
                    <a:pt x="6698098" y="2272240"/>
                  </a:cubicBezTo>
                  <a:cubicBezTo>
                    <a:pt x="6689820" y="2285785"/>
                    <a:pt x="6681543" y="2300082"/>
                    <a:pt x="6674770" y="2306855"/>
                  </a:cubicBezTo>
                  <a:lnTo>
                    <a:pt x="6671760" y="2309865"/>
                  </a:lnTo>
                  <a:cubicBezTo>
                    <a:pt x="6658215" y="2324916"/>
                    <a:pt x="6655958" y="2327926"/>
                    <a:pt x="6662730" y="2337708"/>
                  </a:cubicBezTo>
                  <a:cubicBezTo>
                    <a:pt x="6663483" y="2338461"/>
                    <a:pt x="6664235" y="2340719"/>
                    <a:pt x="6664988" y="2342224"/>
                  </a:cubicBezTo>
                  <a:cubicBezTo>
                    <a:pt x="6668750" y="2351254"/>
                    <a:pt x="6674018" y="2364046"/>
                    <a:pt x="6686810" y="2366304"/>
                  </a:cubicBezTo>
                  <a:cubicBezTo>
                    <a:pt x="6693583" y="2367056"/>
                    <a:pt x="6701860" y="2366304"/>
                    <a:pt x="6709385" y="2365551"/>
                  </a:cubicBezTo>
                  <a:cubicBezTo>
                    <a:pt x="6713148" y="2364799"/>
                    <a:pt x="6713901" y="2355769"/>
                    <a:pt x="6715406" y="2360284"/>
                  </a:cubicBezTo>
                  <a:cubicBezTo>
                    <a:pt x="6715406" y="2361036"/>
                    <a:pt x="6714653" y="2361036"/>
                    <a:pt x="6713901" y="2362541"/>
                  </a:cubicBezTo>
                  <a:cubicBezTo>
                    <a:pt x="6712395" y="2367809"/>
                    <a:pt x="6710890" y="2373829"/>
                    <a:pt x="6711643" y="2379096"/>
                  </a:cubicBezTo>
                  <a:cubicBezTo>
                    <a:pt x="6708633" y="2396404"/>
                    <a:pt x="6698850" y="2452842"/>
                    <a:pt x="6709385" y="2483696"/>
                  </a:cubicBezTo>
                  <a:cubicBezTo>
                    <a:pt x="6720674" y="2514548"/>
                    <a:pt x="6735724" y="2521321"/>
                    <a:pt x="6750021" y="2527341"/>
                  </a:cubicBezTo>
                  <a:cubicBezTo>
                    <a:pt x="6751526" y="2528093"/>
                    <a:pt x="6753784" y="2528846"/>
                    <a:pt x="6755289" y="2529598"/>
                  </a:cubicBezTo>
                  <a:cubicBezTo>
                    <a:pt x="6750021" y="2539381"/>
                    <a:pt x="6727446" y="2556689"/>
                    <a:pt x="6710138" y="2570234"/>
                  </a:cubicBezTo>
                  <a:lnTo>
                    <a:pt x="6709385" y="2570987"/>
                  </a:lnTo>
                  <a:cubicBezTo>
                    <a:pt x="6686058" y="2589047"/>
                    <a:pt x="6681543" y="2609365"/>
                    <a:pt x="6674018" y="2644733"/>
                  </a:cubicBezTo>
                  <a:cubicBezTo>
                    <a:pt x="6672513" y="2650000"/>
                    <a:pt x="6671008" y="2656773"/>
                    <a:pt x="6670255" y="2662793"/>
                  </a:cubicBezTo>
                  <a:cubicBezTo>
                    <a:pt x="6664988" y="2686121"/>
                    <a:pt x="6658968" y="2686874"/>
                    <a:pt x="6651442" y="2687626"/>
                  </a:cubicBezTo>
                  <a:cubicBezTo>
                    <a:pt x="6644670" y="2688379"/>
                    <a:pt x="6636392" y="2689131"/>
                    <a:pt x="6626609" y="2695151"/>
                  </a:cubicBezTo>
                  <a:cubicBezTo>
                    <a:pt x="6611559" y="2704181"/>
                    <a:pt x="6602529" y="2699666"/>
                    <a:pt x="6583717" y="2689884"/>
                  </a:cubicBezTo>
                  <a:cubicBezTo>
                    <a:pt x="6578449" y="2686874"/>
                    <a:pt x="6571676" y="2683111"/>
                    <a:pt x="6563398" y="2679349"/>
                  </a:cubicBezTo>
                  <a:cubicBezTo>
                    <a:pt x="6552864" y="2674081"/>
                    <a:pt x="6544586" y="2668813"/>
                    <a:pt x="6536308" y="2665050"/>
                  </a:cubicBezTo>
                  <a:cubicBezTo>
                    <a:pt x="6515991" y="2653763"/>
                    <a:pt x="6500940" y="2644733"/>
                    <a:pt x="6474602" y="2643980"/>
                  </a:cubicBezTo>
                  <a:cubicBezTo>
                    <a:pt x="6455790" y="2643228"/>
                    <a:pt x="6431709" y="2649248"/>
                    <a:pt x="6408381" y="2657525"/>
                  </a:cubicBezTo>
                  <a:cubicBezTo>
                    <a:pt x="6385054" y="2665803"/>
                    <a:pt x="6363230" y="2675586"/>
                    <a:pt x="6349686" y="2682359"/>
                  </a:cubicBezTo>
                  <a:cubicBezTo>
                    <a:pt x="6332378" y="2690636"/>
                    <a:pt x="6328615" y="2698161"/>
                    <a:pt x="6333130" y="2707944"/>
                  </a:cubicBezTo>
                  <a:cubicBezTo>
                    <a:pt x="6335388" y="2713211"/>
                    <a:pt x="6340655" y="2717726"/>
                    <a:pt x="6346675" y="2722241"/>
                  </a:cubicBezTo>
                  <a:cubicBezTo>
                    <a:pt x="6351190" y="2726004"/>
                    <a:pt x="6355705" y="2730519"/>
                    <a:pt x="6360973" y="2735786"/>
                  </a:cubicBezTo>
                  <a:lnTo>
                    <a:pt x="6360973" y="2736539"/>
                  </a:lnTo>
                  <a:cubicBezTo>
                    <a:pt x="6369251" y="2745569"/>
                    <a:pt x="6366240" y="2752342"/>
                    <a:pt x="6362478" y="2760620"/>
                  </a:cubicBezTo>
                  <a:cubicBezTo>
                    <a:pt x="6358715" y="2768897"/>
                    <a:pt x="6354953" y="2777927"/>
                    <a:pt x="6354953" y="2790720"/>
                  </a:cubicBezTo>
                  <a:cubicBezTo>
                    <a:pt x="6354953" y="2810285"/>
                    <a:pt x="6351190" y="2850168"/>
                    <a:pt x="6347428" y="2875753"/>
                  </a:cubicBezTo>
                  <a:cubicBezTo>
                    <a:pt x="6346675" y="2881021"/>
                    <a:pt x="6345923" y="2885536"/>
                    <a:pt x="6345170" y="2889299"/>
                  </a:cubicBezTo>
                  <a:cubicBezTo>
                    <a:pt x="6344418" y="2893062"/>
                    <a:pt x="6343665" y="2895319"/>
                    <a:pt x="6342913" y="2896824"/>
                  </a:cubicBezTo>
                  <a:cubicBezTo>
                    <a:pt x="6341408" y="2902092"/>
                    <a:pt x="6328615" y="2914884"/>
                    <a:pt x="6312060" y="2931439"/>
                  </a:cubicBezTo>
                  <a:lnTo>
                    <a:pt x="6312813" y="2931439"/>
                  </a:lnTo>
                  <a:cubicBezTo>
                    <a:pt x="6296257" y="2947994"/>
                    <a:pt x="6277444" y="2967560"/>
                    <a:pt x="6262394" y="2987125"/>
                  </a:cubicBezTo>
                  <a:lnTo>
                    <a:pt x="6261642" y="2987878"/>
                  </a:lnTo>
                  <a:cubicBezTo>
                    <a:pt x="6257127" y="2993898"/>
                    <a:pt x="6255622" y="2998413"/>
                    <a:pt x="6254869" y="3000670"/>
                  </a:cubicBezTo>
                  <a:lnTo>
                    <a:pt x="6253364" y="2999918"/>
                  </a:lnTo>
                  <a:lnTo>
                    <a:pt x="6253364" y="2992393"/>
                  </a:lnTo>
                  <a:cubicBezTo>
                    <a:pt x="6253364" y="2984868"/>
                    <a:pt x="6251860" y="2976590"/>
                    <a:pt x="6249602" y="2968313"/>
                  </a:cubicBezTo>
                  <a:cubicBezTo>
                    <a:pt x="6245839" y="2956272"/>
                    <a:pt x="6241324" y="2941974"/>
                    <a:pt x="6236056" y="2928429"/>
                  </a:cubicBezTo>
                  <a:cubicBezTo>
                    <a:pt x="6230788" y="2914884"/>
                    <a:pt x="6225521" y="2902092"/>
                    <a:pt x="6221006" y="2894567"/>
                  </a:cubicBezTo>
                  <a:cubicBezTo>
                    <a:pt x="6213481" y="2883279"/>
                    <a:pt x="6197678" y="2888546"/>
                    <a:pt x="6181123" y="2899834"/>
                  </a:cubicBezTo>
                  <a:cubicBezTo>
                    <a:pt x="6169836" y="2907359"/>
                    <a:pt x="6157795" y="2917142"/>
                    <a:pt x="6148765" y="2924667"/>
                  </a:cubicBezTo>
                  <a:lnTo>
                    <a:pt x="6143497" y="2929182"/>
                  </a:lnTo>
                  <a:cubicBezTo>
                    <a:pt x="6136725" y="2934449"/>
                    <a:pt x="6129200" y="2944984"/>
                    <a:pt x="6120922" y="2955520"/>
                  </a:cubicBezTo>
                  <a:cubicBezTo>
                    <a:pt x="6108130" y="2971323"/>
                    <a:pt x="6095337" y="2987878"/>
                    <a:pt x="6093079" y="2987125"/>
                  </a:cubicBezTo>
                  <a:cubicBezTo>
                    <a:pt x="6084801" y="2983363"/>
                    <a:pt x="5989233" y="2920152"/>
                    <a:pt x="5928280" y="2879516"/>
                  </a:cubicBezTo>
                  <a:cubicBezTo>
                    <a:pt x="5916992" y="2871991"/>
                    <a:pt x="5906457" y="2865218"/>
                    <a:pt x="5897427" y="2858446"/>
                  </a:cubicBezTo>
                  <a:cubicBezTo>
                    <a:pt x="5889149" y="2852426"/>
                    <a:pt x="5882376" y="2847911"/>
                    <a:pt x="5880118" y="2845653"/>
                  </a:cubicBezTo>
                  <a:lnTo>
                    <a:pt x="5879366" y="2845653"/>
                  </a:lnTo>
                  <a:cubicBezTo>
                    <a:pt x="5863563" y="2833613"/>
                    <a:pt x="5779282" y="2771907"/>
                    <a:pt x="5731874" y="2735786"/>
                  </a:cubicBezTo>
                  <a:cubicBezTo>
                    <a:pt x="5723596" y="2729766"/>
                    <a:pt x="5715319" y="2722994"/>
                    <a:pt x="5708546" y="2717726"/>
                  </a:cubicBezTo>
                  <a:cubicBezTo>
                    <a:pt x="5703279" y="2713211"/>
                    <a:pt x="5700269" y="2710954"/>
                    <a:pt x="5699516" y="2710201"/>
                  </a:cubicBezTo>
                  <a:cubicBezTo>
                    <a:pt x="5694249" y="2704181"/>
                    <a:pt x="5685971" y="2697409"/>
                    <a:pt x="5678446" y="2692141"/>
                  </a:cubicBezTo>
                  <a:cubicBezTo>
                    <a:pt x="5675436" y="2689884"/>
                    <a:pt x="5672426" y="2687626"/>
                    <a:pt x="5670168" y="2686121"/>
                  </a:cubicBezTo>
                  <a:cubicBezTo>
                    <a:pt x="5669415" y="2685369"/>
                    <a:pt x="5671673" y="2681606"/>
                    <a:pt x="5673178" y="2677091"/>
                  </a:cubicBezTo>
                  <a:cubicBezTo>
                    <a:pt x="5676940" y="2669565"/>
                    <a:pt x="5682208" y="2659030"/>
                    <a:pt x="5686724" y="2650753"/>
                  </a:cubicBezTo>
                  <a:cubicBezTo>
                    <a:pt x="5691991" y="2642475"/>
                    <a:pt x="5700269" y="2636455"/>
                    <a:pt x="5707794" y="2630435"/>
                  </a:cubicBezTo>
                  <a:cubicBezTo>
                    <a:pt x="5714566" y="2625168"/>
                    <a:pt x="5721339" y="2620653"/>
                    <a:pt x="5725854" y="2614633"/>
                  </a:cubicBezTo>
                  <a:cubicBezTo>
                    <a:pt x="5730369" y="2607107"/>
                    <a:pt x="5731121" y="2603345"/>
                    <a:pt x="5731874" y="2594314"/>
                  </a:cubicBezTo>
                  <a:cubicBezTo>
                    <a:pt x="5731874" y="2586789"/>
                    <a:pt x="5733379" y="2573997"/>
                    <a:pt x="5740151" y="2549917"/>
                  </a:cubicBezTo>
                  <a:cubicBezTo>
                    <a:pt x="5749182" y="2516053"/>
                    <a:pt x="5764985" y="2467893"/>
                    <a:pt x="5778530" y="2438545"/>
                  </a:cubicBezTo>
                  <a:cubicBezTo>
                    <a:pt x="5781540" y="2433277"/>
                    <a:pt x="5783797" y="2428010"/>
                    <a:pt x="5786055" y="2423495"/>
                  </a:cubicBezTo>
                  <a:cubicBezTo>
                    <a:pt x="5788312" y="2419732"/>
                    <a:pt x="5790570" y="2417475"/>
                    <a:pt x="5792075" y="2415970"/>
                  </a:cubicBezTo>
                  <a:cubicBezTo>
                    <a:pt x="5799600" y="2408445"/>
                    <a:pt x="5805620" y="2405435"/>
                    <a:pt x="5813145" y="2403177"/>
                  </a:cubicBezTo>
                  <a:cubicBezTo>
                    <a:pt x="5819166" y="2400920"/>
                    <a:pt x="5825186" y="2398662"/>
                    <a:pt x="5834216" y="2394147"/>
                  </a:cubicBezTo>
                  <a:cubicBezTo>
                    <a:pt x="5845503" y="2388126"/>
                    <a:pt x="5852276" y="2386621"/>
                    <a:pt x="5859048" y="2385116"/>
                  </a:cubicBezTo>
                  <a:cubicBezTo>
                    <a:pt x="5864316" y="2383611"/>
                    <a:pt x="5869583" y="2382859"/>
                    <a:pt x="5875603" y="2379849"/>
                  </a:cubicBezTo>
                  <a:cubicBezTo>
                    <a:pt x="5889149" y="2373076"/>
                    <a:pt x="5887644" y="2361036"/>
                    <a:pt x="5885386" y="2350501"/>
                  </a:cubicBezTo>
                  <a:cubicBezTo>
                    <a:pt x="5885386" y="2346739"/>
                    <a:pt x="5883128" y="2344481"/>
                    <a:pt x="5883881" y="2344481"/>
                  </a:cubicBezTo>
                  <a:cubicBezTo>
                    <a:pt x="5889149" y="2339966"/>
                    <a:pt x="5898179" y="2331689"/>
                    <a:pt x="5905704" y="2322658"/>
                  </a:cubicBezTo>
                  <a:cubicBezTo>
                    <a:pt x="5907209" y="2321153"/>
                    <a:pt x="5907962" y="2318895"/>
                    <a:pt x="5909467" y="2317390"/>
                  </a:cubicBezTo>
                  <a:cubicBezTo>
                    <a:pt x="5910972" y="2315133"/>
                    <a:pt x="5911724" y="2313628"/>
                    <a:pt x="5913229" y="2311370"/>
                  </a:cubicBezTo>
                  <a:cubicBezTo>
                    <a:pt x="5920754" y="2297825"/>
                    <a:pt x="5910972" y="2291805"/>
                    <a:pt x="5901189" y="2286538"/>
                  </a:cubicBezTo>
                  <a:cubicBezTo>
                    <a:pt x="5898179" y="2285032"/>
                    <a:pt x="5895922" y="2285032"/>
                    <a:pt x="5895922" y="2284280"/>
                  </a:cubicBezTo>
                  <a:cubicBezTo>
                    <a:pt x="5895922" y="2279013"/>
                    <a:pt x="5896674" y="2269982"/>
                    <a:pt x="5896674" y="2259447"/>
                  </a:cubicBezTo>
                  <a:cubicBezTo>
                    <a:pt x="5896674" y="2248159"/>
                    <a:pt x="5896674" y="2236119"/>
                    <a:pt x="5896674" y="2226337"/>
                  </a:cubicBezTo>
                  <a:lnTo>
                    <a:pt x="5896674" y="2225584"/>
                  </a:lnTo>
                  <a:cubicBezTo>
                    <a:pt x="5896674" y="2215049"/>
                    <a:pt x="5897427" y="2214297"/>
                    <a:pt x="5903447" y="2206772"/>
                  </a:cubicBezTo>
                  <a:cubicBezTo>
                    <a:pt x="5907209" y="2202256"/>
                    <a:pt x="5912477" y="2195484"/>
                    <a:pt x="5920002" y="2184196"/>
                  </a:cubicBezTo>
                  <a:cubicBezTo>
                    <a:pt x="5932042" y="2166136"/>
                    <a:pt x="5932042" y="2158611"/>
                    <a:pt x="5923764" y="2153343"/>
                  </a:cubicBezTo>
                  <a:cubicBezTo>
                    <a:pt x="5919249" y="2150333"/>
                    <a:pt x="5913982" y="2150333"/>
                    <a:pt x="5907209" y="2150333"/>
                  </a:cubicBezTo>
                  <a:cubicBezTo>
                    <a:pt x="5901189" y="2150333"/>
                    <a:pt x="5893664" y="2151086"/>
                    <a:pt x="5889149" y="2147323"/>
                  </a:cubicBezTo>
                  <a:lnTo>
                    <a:pt x="5888396" y="2147323"/>
                  </a:lnTo>
                  <a:cubicBezTo>
                    <a:pt x="5883128" y="2143561"/>
                    <a:pt x="5878613" y="2142055"/>
                    <a:pt x="5875603" y="2140551"/>
                  </a:cubicBezTo>
                  <a:cubicBezTo>
                    <a:pt x="5874851" y="2130768"/>
                    <a:pt x="5874098" y="2130016"/>
                    <a:pt x="5869583" y="2120986"/>
                  </a:cubicBezTo>
                  <a:cubicBezTo>
                    <a:pt x="5867326" y="2116470"/>
                    <a:pt x="5869583" y="2114965"/>
                    <a:pt x="5872593" y="2113460"/>
                  </a:cubicBezTo>
                  <a:cubicBezTo>
                    <a:pt x="5877108" y="2110450"/>
                    <a:pt x="5881624" y="2107440"/>
                    <a:pt x="5885386" y="2102172"/>
                  </a:cubicBezTo>
                  <a:cubicBezTo>
                    <a:pt x="5892912" y="2090132"/>
                    <a:pt x="5886891" y="2060785"/>
                    <a:pt x="5883128" y="2048744"/>
                  </a:cubicBezTo>
                  <a:lnTo>
                    <a:pt x="5887644" y="2032189"/>
                  </a:lnTo>
                  <a:cubicBezTo>
                    <a:pt x="5894417" y="2033694"/>
                    <a:pt x="5907209" y="2034446"/>
                    <a:pt x="5926774" y="2033694"/>
                  </a:cubicBezTo>
                  <a:cubicBezTo>
                    <a:pt x="5948597" y="2032941"/>
                    <a:pt x="5955370" y="2027674"/>
                    <a:pt x="5960638" y="2023159"/>
                  </a:cubicBezTo>
                  <a:cubicBezTo>
                    <a:pt x="5963648" y="2020901"/>
                    <a:pt x="5965906" y="2018644"/>
                    <a:pt x="5974183" y="2018644"/>
                  </a:cubicBezTo>
                  <a:cubicBezTo>
                    <a:pt x="5985470" y="2018644"/>
                    <a:pt x="5990738" y="2019396"/>
                    <a:pt x="5996758" y="2020149"/>
                  </a:cubicBezTo>
                  <a:cubicBezTo>
                    <a:pt x="6003531" y="2021653"/>
                    <a:pt x="6012560" y="2022406"/>
                    <a:pt x="6030621" y="2023159"/>
                  </a:cubicBezTo>
                  <a:cubicBezTo>
                    <a:pt x="6052444" y="2024664"/>
                    <a:pt x="6058464" y="2017139"/>
                    <a:pt x="6059216" y="2007356"/>
                  </a:cubicBezTo>
                  <a:cubicBezTo>
                    <a:pt x="6059216" y="2002841"/>
                    <a:pt x="6057711" y="1999831"/>
                    <a:pt x="6056959" y="1995316"/>
                  </a:cubicBezTo>
                  <a:cubicBezTo>
                    <a:pt x="6056207" y="1993059"/>
                    <a:pt x="6055454" y="1990801"/>
                    <a:pt x="6055454" y="1990049"/>
                  </a:cubicBezTo>
                  <a:cubicBezTo>
                    <a:pt x="6056959" y="1990049"/>
                    <a:pt x="6057711" y="1990801"/>
                    <a:pt x="6059216" y="1991553"/>
                  </a:cubicBezTo>
                  <a:cubicBezTo>
                    <a:pt x="6060721" y="1992306"/>
                    <a:pt x="6061474" y="1993059"/>
                    <a:pt x="6061474" y="1993811"/>
                  </a:cubicBezTo>
                  <a:cubicBezTo>
                    <a:pt x="6070504" y="2006603"/>
                    <a:pt x="6071257" y="2005099"/>
                    <a:pt x="6078029" y="2005851"/>
                  </a:cubicBezTo>
                  <a:cubicBezTo>
                    <a:pt x="6092326" y="2007356"/>
                    <a:pt x="6109635" y="1983276"/>
                    <a:pt x="6109635" y="1983276"/>
                  </a:cubicBezTo>
                  <a:lnTo>
                    <a:pt x="6110387" y="1982524"/>
                  </a:lnTo>
                  <a:lnTo>
                    <a:pt x="6111140" y="1981771"/>
                  </a:lnTo>
                  <a:cubicBezTo>
                    <a:pt x="6111140" y="1981771"/>
                    <a:pt x="6123180" y="1971235"/>
                    <a:pt x="6135972" y="1971235"/>
                  </a:cubicBezTo>
                  <a:cubicBezTo>
                    <a:pt x="6148012" y="1971235"/>
                    <a:pt x="6171341" y="1968978"/>
                    <a:pt x="6193163" y="1965968"/>
                  </a:cubicBezTo>
                  <a:cubicBezTo>
                    <a:pt x="6230788" y="1963710"/>
                    <a:pt x="6242829" y="1946402"/>
                    <a:pt x="6220253" y="1919313"/>
                  </a:cubicBezTo>
                  <a:cubicBezTo>
                    <a:pt x="6221006" y="1907272"/>
                    <a:pt x="6224016" y="1863626"/>
                    <a:pt x="6236809" y="1847824"/>
                  </a:cubicBezTo>
                  <a:cubicBezTo>
                    <a:pt x="6248097" y="1832774"/>
                    <a:pt x="6246592" y="1825248"/>
                    <a:pt x="6239819" y="1819981"/>
                  </a:cubicBezTo>
                  <a:cubicBezTo>
                    <a:pt x="6236809" y="1817723"/>
                    <a:pt x="6233799" y="1816218"/>
                    <a:pt x="6230036" y="1815466"/>
                  </a:cubicBezTo>
                  <a:cubicBezTo>
                    <a:pt x="6227778" y="1814713"/>
                    <a:pt x="6224768" y="1813961"/>
                    <a:pt x="6224016" y="1812456"/>
                  </a:cubicBezTo>
                  <a:lnTo>
                    <a:pt x="6223263" y="1812456"/>
                  </a:lnTo>
                  <a:cubicBezTo>
                    <a:pt x="6221006" y="1810198"/>
                    <a:pt x="6219501" y="1806436"/>
                    <a:pt x="6218748" y="1802673"/>
                  </a:cubicBezTo>
                  <a:lnTo>
                    <a:pt x="6218748" y="1799663"/>
                  </a:lnTo>
                  <a:cubicBezTo>
                    <a:pt x="6225521" y="1798911"/>
                    <a:pt x="6238314" y="1796653"/>
                    <a:pt x="6254117" y="1793643"/>
                  </a:cubicBezTo>
                  <a:cubicBezTo>
                    <a:pt x="6257879" y="1792891"/>
                    <a:pt x="6261642" y="1791386"/>
                    <a:pt x="6265404" y="1790633"/>
                  </a:cubicBezTo>
                  <a:cubicBezTo>
                    <a:pt x="6269919" y="1789128"/>
                    <a:pt x="6273682" y="1788376"/>
                    <a:pt x="6277444" y="1787623"/>
                  </a:cubicBezTo>
                  <a:lnTo>
                    <a:pt x="6279702" y="1786871"/>
                  </a:lnTo>
                  <a:cubicBezTo>
                    <a:pt x="6306040" y="1780098"/>
                    <a:pt x="6306040" y="1767305"/>
                    <a:pt x="6303030" y="1755265"/>
                  </a:cubicBezTo>
                  <a:cubicBezTo>
                    <a:pt x="6302277" y="1753760"/>
                    <a:pt x="6302277" y="1752255"/>
                    <a:pt x="6301525" y="1750750"/>
                  </a:cubicBezTo>
                  <a:cubicBezTo>
                    <a:pt x="6300772" y="1748492"/>
                    <a:pt x="6300020" y="1746235"/>
                    <a:pt x="6300020" y="1745482"/>
                  </a:cubicBezTo>
                  <a:cubicBezTo>
                    <a:pt x="6300020" y="1743977"/>
                    <a:pt x="6321090" y="1731185"/>
                    <a:pt x="6340655" y="1719145"/>
                  </a:cubicBezTo>
                  <a:cubicBezTo>
                    <a:pt x="6357211" y="1709361"/>
                    <a:pt x="6373013" y="1699579"/>
                    <a:pt x="6379786" y="1692806"/>
                  </a:cubicBezTo>
                  <a:lnTo>
                    <a:pt x="6379786" y="1692054"/>
                  </a:lnTo>
                  <a:cubicBezTo>
                    <a:pt x="6389569" y="1683024"/>
                    <a:pt x="6388064" y="1676251"/>
                    <a:pt x="6382796" y="1670984"/>
                  </a:cubicBezTo>
                  <a:cubicBezTo>
                    <a:pt x="6380539" y="1668726"/>
                    <a:pt x="6379034" y="1667974"/>
                    <a:pt x="6376776" y="1666469"/>
                  </a:cubicBezTo>
                  <a:lnTo>
                    <a:pt x="6376024" y="1666469"/>
                  </a:lnTo>
                  <a:cubicBezTo>
                    <a:pt x="6387312" y="1650666"/>
                    <a:pt x="6367746" y="1634110"/>
                    <a:pt x="6354953" y="1623575"/>
                  </a:cubicBezTo>
                  <a:cubicBezTo>
                    <a:pt x="6353448" y="1622070"/>
                    <a:pt x="6351943" y="1621318"/>
                    <a:pt x="6350438" y="1619813"/>
                  </a:cubicBezTo>
                  <a:cubicBezTo>
                    <a:pt x="6346675" y="1616803"/>
                    <a:pt x="6345170" y="1612288"/>
                    <a:pt x="6345923" y="1607773"/>
                  </a:cubicBezTo>
                  <a:cubicBezTo>
                    <a:pt x="6345923" y="1607020"/>
                    <a:pt x="6346675" y="1605515"/>
                    <a:pt x="6347428" y="1604763"/>
                  </a:cubicBezTo>
                  <a:cubicBezTo>
                    <a:pt x="6347428" y="1604010"/>
                    <a:pt x="6348933" y="1602505"/>
                    <a:pt x="6349686" y="1601000"/>
                  </a:cubicBezTo>
                  <a:cubicBezTo>
                    <a:pt x="6352695" y="1596485"/>
                    <a:pt x="6360220" y="1594228"/>
                    <a:pt x="6371508" y="1590465"/>
                  </a:cubicBezTo>
                  <a:cubicBezTo>
                    <a:pt x="6380539" y="1587455"/>
                    <a:pt x="6392579" y="1583693"/>
                    <a:pt x="6406876" y="1576920"/>
                  </a:cubicBezTo>
                  <a:cubicBezTo>
                    <a:pt x="6419669" y="1570900"/>
                    <a:pt x="6441492" y="1561117"/>
                    <a:pt x="6462563" y="1550582"/>
                  </a:cubicBezTo>
                  <a:close/>
                  <a:moveTo>
                    <a:pt x="6247298" y="758471"/>
                  </a:moveTo>
                  <a:cubicBezTo>
                    <a:pt x="6259714" y="756072"/>
                    <a:pt x="6260702" y="763833"/>
                    <a:pt x="6278198" y="762704"/>
                  </a:cubicBezTo>
                  <a:cubicBezTo>
                    <a:pt x="6289486" y="761951"/>
                    <a:pt x="6297011" y="764961"/>
                    <a:pt x="6303031" y="768724"/>
                  </a:cubicBezTo>
                  <a:lnTo>
                    <a:pt x="6296258" y="798071"/>
                  </a:lnTo>
                  <a:cubicBezTo>
                    <a:pt x="6294753" y="804844"/>
                    <a:pt x="6293248" y="809359"/>
                    <a:pt x="6293248" y="810864"/>
                  </a:cubicBezTo>
                  <a:cubicBezTo>
                    <a:pt x="6292496" y="813874"/>
                    <a:pt x="6294001" y="818390"/>
                    <a:pt x="6295506" y="822905"/>
                  </a:cubicBezTo>
                  <a:cubicBezTo>
                    <a:pt x="6297763" y="828172"/>
                    <a:pt x="6301526" y="833440"/>
                    <a:pt x="6303783" y="834192"/>
                  </a:cubicBezTo>
                  <a:cubicBezTo>
                    <a:pt x="6306793" y="830430"/>
                    <a:pt x="6306041" y="830430"/>
                    <a:pt x="6306041" y="831182"/>
                  </a:cubicBezTo>
                  <a:cubicBezTo>
                    <a:pt x="6306793" y="834192"/>
                    <a:pt x="6306793" y="837955"/>
                    <a:pt x="6307546" y="840965"/>
                  </a:cubicBezTo>
                  <a:cubicBezTo>
                    <a:pt x="6307546" y="840965"/>
                    <a:pt x="6303783" y="844727"/>
                    <a:pt x="6300021" y="847737"/>
                  </a:cubicBezTo>
                  <a:cubicBezTo>
                    <a:pt x="6295506" y="851500"/>
                    <a:pt x="6290991" y="855262"/>
                    <a:pt x="6290991" y="859777"/>
                  </a:cubicBezTo>
                  <a:lnTo>
                    <a:pt x="6290991" y="867302"/>
                  </a:lnTo>
                  <a:cubicBezTo>
                    <a:pt x="6290991" y="879343"/>
                    <a:pt x="6290991" y="901166"/>
                    <a:pt x="6287981" y="910196"/>
                  </a:cubicBezTo>
                  <a:cubicBezTo>
                    <a:pt x="6284971" y="921483"/>
                    <a:pt x="6289486" y="930513"/>
                    <a:pt x="6294753" y="941048"/>
                  </a:cubicBezTo>
                  <a:cubicBezTo>
                    <a:pt x="6297011" y="945564"/>
                    <a:pt x="6299268" y="949327"/>
                    <a:pt x="6300773" y="954594"/>
                  </a:cubicBezTo>
                  <a:cubicBezTo>
                    <a:pt x="6303031" y="959862"/>
                    <a:pt x="6302278" y="960614"/>
                    <a:pt x="6301526" y="961367"/>
                  </a:cubicBezTo>
                  <a:cubicBezTo>
                    <a:pt x="6299268" y="963624"/>
                    <a:pt x="6296258" y="966634"/>
                    <a:pt x="6294753" y="973407"/>
                  </a:cubicBezTo>
                  <a:cubicBezTo>
                    <a:pt x="6291743" y="983942"/>
                    <a:pt x="6293248" y="991467"/>
                    <a:pt x="6295506" y="998992"/>
                  </a:cubicBezTo>
                  <a:cubicBezTo>
                    <a:pt x="6296258" y="1002002"/>
                    <a:pt x="6297011" y="1005765"/>
                    <a:pt x="6297011" y="1008775"/>
                  </a:cubicBezTo>
                  <a:cubicBezTo>
                    <a:pt x="6297011" y="1017053"/>
                    <a:pt x="6296258" y="1018558"/>
                    <a:pt x="6292496" y="1023825"/>
                  </a:cubicBezTo>
                  <a:lnTo>
                    <a:pt x="6290238" y="1026083"/>
                  </a:lnTo>
                  <a:cubicBezTo>
                    <a:pt x="6286476" y="1030598"/>
                    <a:pt x="6284218" y="1034360"/>
                    <a:pt x="6281961" y="1038123"/>
                  </a:cubicBezTo>
                  <a:cubicBezTo>
                    <a:pt x="6279703" y="1041885"/>
                    <a:pt x="6277445" y="1045648"/>
                    <a:pt x="6275940" y="1050915"/>
                  </a:cubicBezTo>
                  <a:cubicBezTo>
                    <a:pt x="6272930" y="1056935"/>
                    <a:pt x="6272178" y="1064460"/>
                    <a:pt x="6273683" y="1071985"/>
                  </a:cubicBezTo>
                  <a:cubicBezTo>
                    <a:pt x="6275188" y="1078758"/>
                    <a:pt x="6278198" y="1084779"/>
                    <a:pt x="6283466" y="1090799"/>
                  </a:cubicBezTo>
                  <a:cubicBezTo>
                    <a:pt x="6291743" y="1099829"/>
                    <a:pt x="6293248" y="1099829"/>
                    <a:pt x="6299268" y="1099829"/>
                  </a:cubicBezTo>
                  <a:cubicBezTo>
                    <a:pt x="6300773" y="1099829"/>
                    <a:pt x="6302278" y="1100581"/>
                    <a:pt x="6303783" y="1100581"/>
                  </a:cubicBezTo>
                  <a:cubicBezTo>
                    <a:pt x="6312813" y="1102086"/>
                    <a:pt x="6316576" y="1098324"/>
                    <a:pt x="6320338" y="1093056"/>
                  </a:cubicBezTo>
                  <a:cubicBezTo>
                    <a:pt x="6321843" y="1090799"/>
                    <a:pt x="6323348" y="1089294"/>
                    <a:pt x="6326358" y="1087789"/>
                  </a:cubicBezTo>
                  <a:cubicBezTo>
                    <a:pt x="6331626" y="1085531"/>
                    <a:pt x="6332378" y="1085531"/>
                    <a:pt x="6336893" y="1087789"/>
                  </a:cubicBezTo>
                  <a:lnTo>
                    <a:pt x="6339904" y="1089294"/>
                  </a:lnTo>
                  <a:cubicBezTo>
                    <a:pt x="6344419" y="1091551"/>
                    <a:pt x="6346676" y="1093809"/>
                    <a:pt x="6348934" y="1095314"/>
                  </a:cubicBezTo>
                  <a:cubicBezTo>
                    <a:pt x="6351944" y="1097571"/>
                    <a:pt x="6354202" y="1099829"/>
                    <a:pt x="6358717" y="1101334"/>
                  </a:cubicBezTo>
                  <a:cubicBezTo>
                    <a:pt x="6363232" y="1102086"/>
                    <a:pt x="6368499" y="1103591"/>
                    <a:pt x="6373767" y="1104344"/>
                  </a:cubicBezTo>
                  <a:cubicBezTo>
                    <a:pt x="6375272" y="1104344"/>
                    <a:pt x="6376777" y="1105096"/>
                    <a:pt x="6378282" y="1105096"/>
                  </a:cubicBezTo>
                  <a:lnTo>
                    <a:pt x="6378282" y="1105849"/>
                  </a:lnTo>
                  <a:cubicBezTo>
                    <a:pt x="6377529" y="1107354"/>
                    <a:pt x="6377529" y="1108106"/>
                    <a:pt x="6376777" y="1109611"/>
                  </a:cubicBezTo>
                  <a:cubicBezTo>
                    <a:pt x="6376777" y="1110364"/>
                    <a:pt x="6374519" y="1111869"/>
                    <a:pt x="6373014" y="1114126"/>
                  </a:cubicBezTo>
                  <a:cubicBezTo>
                    <a:pt x="6370004" y="1117136"/>
                    <a:pt x="6366242" y="1120899"/>
                    <a:pt x="6363984" y="1122404"/>
                  </a:cubicBezTo>
                  <a:cubicBezTo>
                    <a:pt x="6360974" y="1124661"/>
                    <a:pt x="6357212" y="1130681"/>
                    <a:pt x="6353449" y="1138206"/>
                  </a:cubicBezTo>
                  <a:cubicBezTo>
                    <a:pt x="6348934" y="1148742"/>
                    <a:pt x="6343666" y="1160782"/>
                    <a:pt x="6342161" y="1164545"/>
                  </a:cubicBezTo>
                  <a:cubicBezTo>
                    <a:pt x="6340656" y="1169812"/>
                    <a:pt x="6342914" y="1175080"/>
                    <a:pt x="6346676" y="1178842"/>
                  </a:cubicBezTo>
                  <a:cubicBezTo>
                    <a:pt x="6349687" y="1181852"/>
                    <a:pt x="6353449" y="1184110"/>
                    <a:pt x="6356459" y="1185615"/>
                  </a:cubicBezTo>
                  <a:lnTo>
                    <a:pt x="6356459" y="1186367"/>
                  </a:lnTo>
                  <a:cubicBezTo>
                    <a:pt x="6354954" y="1190882"/>
                    <a:pt x="6351192" y="1196902"/>
                    <a:pt x="6348934" y="1199160"/>
                  </a:cubicBezTo>
                  <a:cubicBezTo>
                    <a:pt x="6342914" y="1205180"/>
                    <a:pt x="6344419" y="1210448"/>
                    <a:pt x="6349687" y="1214963"/>
                  </a:cubicBezTo>
                  <a:cubicBezTo>
                    <a:pt x="6351192" y="1216468"/>
                    <a:pt x="6352697" y="1217973"/>
                    <a:pt x="6354954" y="1219478"/>
                  </a:cubicBezTo>
                  <a:cubicBezTo>
                    <a:pt x="6357964" y="1222488"/>
                    <a:pt x="6361727" y="1224746"/>
                    <a:pt x="6363232" y="1228508"/>
                  </a:cubicBezTo>
                  <a:cubicBezTo>
                    <a:pt x="6366994" y="1234528"/>
                    <a:pt x="6370757" y="1238291"/>
                    <a:pt x="6375272" y="1241301"/>
                  </a:cubicBezTo>
                  <a:cubicBezTo>
                    <a:pt x="6379034" y="1244311"/>
                    <a:pt x="6383549" y="1246568"/>
                    <a:pt x="6389569" y="1248826"/>
                  </a:cubicBezTo>
                  <a:cubicBezTo>
                    <a:pt x="6399352" y="1252588"/>
                    <a:pt x="6404619" y="1249578"/>
                    <a:pt x="6406877" y="1243558"/>
                  </a:cubicBezTo>
                  <a:cubicBezTo>
                    <a:pt x="6408382" y="1240548"/>
                    <a:pt x="6408382" y="1237538"/>
                    <a:pt x="6408382" y="1234528"/>
                  </a:cubicBezTo>
                  <a:lnTo>
                    <a:pt x="6408382" y="1229261"/>
                  </a:lnTo>
                  <a:cubicBezTo>
                    <a:pt x="6409887" y="1224746"/>
                    <a:pt x="6410640" y="1220231"/>
                    <a:pt x="6411392" y="1213458"/>
                  </a:cubicBezTo>
                  <a:cubicBezTo>
                    <a:pt x="6411392" y="1211200"/>
                    <a:pt x="6412897" y="1208190"/>
                    <a:pt x="6412897" y="1203675"/>
                  </a:cubicBezTo>
                  <a:cubicBezTo>
                    <a:pt x="6414402" y="1195397"/>
                    <a:pt x="6412897" y="1187872"/>
                    <a:pt x="6411392" y="1181100"/>
                  </a:cubicBezTo>
                  <a:cubicBezTo>
                    <a:pt x="6410640" y="1177337"/>
                    <a:pt x="6409887" y="1173575"/>
                    <a:pt x="6409887" y="1173575"/>
                  </a:cubicBezTo>
                  <a:cubicBezTo>
                    <a:pt x="6411392" y="1170565"/>
                    <a:pt x="6412897" y="1168307"/>
                    <a:pt x="6415155" y="1166050"/>
                  </a:cubicBezTo>
                  <a:lnTo>
                    <a:pt x="6415908" y="1166050"/>
                  </a:lnTo>
                  <a:cubicBezTo>
                    <a:pt x="6417413" y="1175080"/>
                    <a:pt x="6420423" y="1193892"/>
                    <a:pt x="6420423" y="1198407"/>
                  </a:cubicBezTo>
                  <a:cubicBezTo>
                    <a:pt x="6419670" y="1202922"/>
                    <a:pt x="6425690" y="1213458"/>
                    <a:pt x="6433215" y="1223241"/>
                  </a:cubicBezTo>
                  <a:cubicBezTo>
                    <a:pt x="6442245" y="1236786"/>
                    <a:pt x="6454285" y="1251836"/>
                    <a:pt x="6457295" y="1254093"/>
                  </a:cubicBezTo>
                  <a:cubicBezTo>
                    <a:pt x="6459553" y="1256351"/>
                    <a:pt x="6464068" y="1259361"/>
                    <a:pt x="6468583" y="1262371"/>
                  </a:cubicBezTo>
                  <a:cubicBezTo>
                    <a:pt x="6470088" y="1263876"/>
                    <a:pt x="6471593" y="1264628"/>
                    <a:pt x="6473098" y="1265381"/>
                  </a:cubicBezTo>
                  <a:cubicBezTo>
                    <a:pt x="6471593" y="1272153"/>
                    <a:pt x="6470088" y="1280431"/>
                    <a:pt x="6474603" y="1285699"/>
                  </a:cubicBezTo>
                  <a:lnTo>
                    <a:pt x="6475355" y="1286451"/>
                  </a:lnTo>
                  <a:cubicBezTo>
                    <a:pt x="6476860" y="1287957"/>
                    <a:pt x="6478366" y="1289462"/>
                    <a:pt x="6479871" y="1291719"/>
                  </a:cubicBezTo>
                  <a:cubicBezTo>
                    <a:pt x="6484386" y="1296234"/>
                    <a:pt x="6490406" y="1302254"/>
                    <a:pt x="6490406" y="1303759"/>
                  </a:cubicBezTo>
                  <a:cubicBezTo>
                    <a:pt x="6491911" y="1312037"/>
                    <a:pt x="6495674" y="1313542"/>
                    <a:pt x="6503199" y="1312789"/>
                  </a:cubicBezTo>
                  <a:cubicBezTo>
                    <a:pt x="6504704" y="1312789"/>
                    <a:pt x="6505456" y="1312037"/>
                    <a:pt x="6506209" y="1312037"/>
                  </a:cubicBezTo>
                  <a:cubicBezTo>
                    <a:pt x="6508466" y="1311284"/>
                    <a:pt x="6510724" y="1310532"/>
                    <a:pt x="6513734" y="1311284"/>
                  </a:cubicBezTo>
                  <a:cubicBezTo>
                    <a:pt x="6516744" y="1312037"/>
                    <a:pt x="6520506" y="1312037"/>
                    <a:pt x="6523516" y="1312037"/>
                  </a:cubicBezTo>
                  <a:lnTo>
                    <a:pt x="6521259" y="1315799"/>
                  </a:lnTo>
                  <a:cubicBezTo>
                    <a:pt x="6520506" y="1318057"/>
                    <a:pt x="6518249" y="1320314"/>
                    <a:pt x="6516744" y="1322572"/>
                  </a:cubicBezTo>
                  <a:cubicBezTo>
                    <a:pt x="6509219" y="1336117"/>
                    <a:pt x="6501694" y="1351920"/>
                    <a:pt x="6501694" y="1361703"/>
                  </a:cubicBezTo>
                  <a:lnTo>
                    <a:pt x="6501694" y="1362455"/>
                  </a:lnTo>
                  <a:lnTo>
                    <a:pt x="6501694" y="1363208"/>
                  </a:lnTo>
                  <a:cubicBezTo>
                    <a:pt x="6501694" y="1365465"/>
                    <a:pt x="6501694" y="1367723"/>
                    <a:pt x="6501694" y="1369980"/>
                  </a:cubicBezTo>
                  <a:lnTo>
                    <a:pt x="6502446" y="1377505"/>
                  </a:lnTo>
                  <a:cubicBezTo>
                    <a:pt x="6503199" y="1391050"/>
                    <a:pt x="6504704" y="1408358"/>
                    <a:pt x="6505456" y="1411368"/>
                  </a:cubicBezTo>
                  <a:lnTo>
                    <a:pt x="6505456" y="1412120"/>
                  </a:lnTo>
                  <a:lnTo>
                    <a:pt x="6506209" y="1412873"/>
                  </a:lnTo>
                  <a:cubicBezTo>
                    <a:pt x="6506961" y="1416636"/>
                    <a:pt x="6511476" y="1422656"/>
                    <a:pt x="6516744" y="1428676"/>
                  </a:cubicBezTo>
                  <a:cubicBezTo>
                    <a:pt x="6521259" y="1434696"/>
                    <a:pt x="6525774" y="1440716"/>
                    <a:pt x="6527279" y="1443726"/>
                  </a:cubicBezTo>
                  <a:cubicBezTo>
                    <a:pt x="6528031" y="1445984"/>
                    <a:pt x="6526526" y="1447489"/>
                    <a:pt x="6525021" y="1450499"/>
                  </a:cubicBezTo>
                  <a:cubicBezTo>
                    <a:pt x="6523516" y="1454261"/>
                    <a:pt x="6521259" y="1458024"/>
                    <a:pt x="6519754" y="1464796"/>
                  </a:cubicBezTo>
                  <a:lnTo>
                    <a:pt x="6519754" y="1465549"/>
                  </a:lnTo>
                  <a:cubicBezTo>
                    <a:pt x="6517496" y="1474579"/>
                    <a:pt x="6518249" y="1485114"/>
                    <a:pt x="6519001" y="1494145"/>
                  </a:cubicBezTo>
                  <a:cubicBezTo>
                    <a:pt x="6519754" y="1499412"/>
                    <a:pt x="6519754" y="1503927"/>
                    <a:pt x="6519754" y="1503927"/>
                  </a:cubicBezTo>
                  <a:lnTo>
                    <a:pt x="6519754" y="1504680"/>
                  </a:lnTo>
                  <a:cubicBezTo>
                    <a:pt x="6519001" y="1505432"/>
                    <a:pt x="6519001" y="1506937"/>
                    <a:pt x="6519001" y="1507690"/>
                  </a:cubicBezTo>
                  <a:cubicBezTo>
                    <a:pt x="6503199" y="1515215"/>
                    <a:pt x="6481376" y="1525750"/>
                    <a:pt x="6459553" y="1535532"/>
                  </a:cubicBezTo>
                  <a:cubicBezTo>
                    <a:pt x="6436225" y="1546820"/>
                    <a:pt x="6415155" y="1556603"/>
                    <a:pt x="6403867" y="1561871"/>
                  </a:cubicBezTo>
                  <a:cubicBezTo>
                    <a:pt x="6391074" y="1567891"/>
                    <a:pt x="6379787" y="1571653"/>
                    <a:pt x="6370757" y="1574663"/>
                  </a:cubicBezTo>
                  <a:cubicBezTo>
                    <a:pt x="6355707" y="1579178"/>
                    <a:pt x="6345924" y="1582188"/>
                    <a:pt x="6339904" y="1591218"/>
                  </a:cubicBezTo>
                  <a:lnTo>
                    <a:pt x="6339151" y="1591971"/>
                  </a:lnTo>
                  <a:cubicBezTo>
                    <a:pt x="6337646" y="1594228"/>
                    <a:pt x="6336893" y="1595733"/>
                    <a:pt x="6335388" y="1597991"/>
                  </a:cubicBezTo>
                  <a:cubicBezTo>
                    <a:pt x="6334636" y="1600248"/>
                    <a:pt x="6333883" y="1602506"/>
                    <a:pt x="6333131" y="1604011"/>
                  </a:cubicBezTo>
                  <a:cubicBezTo>
                    <a:pt x="6330873" y="1615298"/>
                    <a:pt x="6333883" y="1625081"/>
                    <a:pt x="6342161" y="1631854"/>
                  </a:cubicBezTo>
                  <a:cubicBezTo>
                    <a:pt x="6343666" y="1633359"/>
                    <a:pt x="6345171" y="1634864"/>
                    <a:pt x="6347429" y="1636369"/>
                  </a:cubicBezTo>
                  <a:cubicBezTo>
                    <a:pt x="6354954" y="1642389"/>
                    <a:pt x="6368499" y="1652924"/>
                    <a:pt x="6364737" y="1657439"/>
                  </a:cubicBezTo>
                  <a:cubicBezTo>
                    <a:pt x="6357212" y="1666469"/>
                    <a:pt x="6360222" y="1672489"/>
                    <a:pt x="6366242" y="1677757"/>
                  </a:cubicBezTo>
                  <a:cubicBezTo>
                    <a:pt x="6367747" y="1679262"/>
                    <a:pt x="6369252" y="1680014"/>
                    <a:pt x="6370757" y="1680767"/>
                  </a:cubicBezTo>
                  <a:lnTo>
                    <a:pt x="6370004" y="1681519"/>
                  </a:lnTo>
                  <a:cubicBezTo>
                    <a:pt x="6363984" y="1686787"/>
                    <a:pt x="6348934" y="1696570"/>
                    <a:pt x="6333131" y="1705600"/>
                  </a:cubicBezTo>
                  <a:cubicBezTo>
                    <a:pt x="6309803" y="1719898"/>
                    <a:pt x="6285723" y="1734948"/>
                    <a:pt x="6284218" y="1743978"/>
                  </a:cubicBezTo>
                  <a:lnTo>
                    <a:pt x="6284218" y="1744731"/>
                  </a:lnTo>
                  <a:lnTo>
                    <a:pt x="6284218" y="1745484"/>
                  </a:lnTo>
                  <a:cubicBezTo>
                    <a:pt x="6283466" y="1749246"/>
                    <a:pt x="6284971" y="1753009"/>
                    <a:pt x="6286476" y="1757524"/>
                  </a:cubicBezTo>
                  <a:cubicBezTo>
                    <a:pt x="6287228" y="1758276"/>
                    <a:pt x="6287228" y="1759781"/>
                    <a:pt x="6287228" y="1761286"/>
                  </a:cubicBezTo>
                  <a:cubicBezTo>
                    <a:pt x="6287981" y="1765049"/>
                    <a:pt x="6287981" y="1768811"/>
                    <a:pt x="6275940" y="1772574"/>
                  </a:cubicBezTo>
                  <a:lnTo>
                    <a:pt x="6273683" y="1773326"/>
                  </a:lnTo>
                  <a:cubicBezTo>
                    <a:pt x="6269167" y="1774831"/>
                    <a:pt x="6265405" y="1775584"/>
                    <a:pt x="6261642" y="1776336"/>
                  </a:cubicBezTo>
                  <a:cubicBezTo>
                    <a:pt x="6257880" y="1777089"/>
                    <a:pt x="6254117" y="1777841"/>
                    <a:pt x="6250355" y="1779346"/>
                  </a:cubicBezTo>
                  <a:cubicBezTo>
                    <a:pt x="6233047" y="1783109"/>
                    <a:pt x="6219502" y="1785366"/>
                    <a:pt x="6214987" y="1785366"/>
                  </a:cubicBezTo>
                  <a:cubicBezTo>
                    <a:pt x="6211224" y="1786119"/>
                    <a:pt x="6208214" y="1787624"/>
                    <a:pt x="6205957" y="1789881"/>
                  </a:cubicBezTo>
                  <a:cubicBezTo>
                    <a:pt x="6204452" y="1792139"/>
                    <a:pt x="6202946" y="1794396"/>
                    <a:pt x="6202194" y="1797406"/>
                  </a:cubicBezTo>
                  <a:cubicBezTo>
                    <a:pt x="6201441" y="1799664"/>
                    <a:pt x="6201441" y="1802674"/>
                    <a:pt x="6202194" y="1804931"/>
                  </a:cubicBezTo>
                  <a:cubicBezTo>
                    <a:pt x="6202946" y="1812457"/>
                    <a:pt x="6205957" y="1820735"/>
                    <a:pt x="6212730" y="1826002"/>
                  </a:cubicBezTo>
                  <a:lnTo>
                    <a:pt x="6212730" y="1826755"/>
                  </a:lnTo>
                  <a:cubicBezTo>
                    <a:pt x="6216492" y="1829765"/>
                    <a:pt x="6220255" y="1831270"/>
                    <a:pt x="6224770" y="1832022"/>
                  </a:cubicBezTo>
                  <a:cubicBezTo>
                    <a:pt x="6227027" y="1832775"/>
                    <a:pt x="6229285" y="1833527"/>
                    <a:pt x="6229285" y="1833527"/>
                  </a:cubicBezTo>
                  <a:cubicBezTo>
                    <a:pt x="6230037" y="1834280"/>
                    <a:pt x="6227027" y="1834280"/>
                    <a:pt x="6224017" y="1838795"/>
                  </a:cubicBezTo>
                  <a:cubicBezTo>
                    <a:pt x="6205204" y="1862122"/>
                    <a:pt x="6203699" y="1923076"/>
                    <a:pt x="6203699" y="1923828"/>
                  </a:cubicBezTo>
                  <a:lnTo>
                    <a:pt x="6203699" y="1927591"/>
                  </a:lnTo>
                  <a:lnTo>
                    <a:pt x="6205957" y="1930601"/>
                  </a:lnTo>
                  <a:cubicBezTo>
                    <a:pt x="6205957" y="1930601"/>
                    <a:pt x="6221760" y="1946404"/>
                    <a:pt x="6213482" y="1948662"/>
                  </a:cubicBezTo>
                  <a:cubicBezTo>
                    <a:pt x="6210472" y="1949414"/>
                    <a:pt x="6206709" y="1950167"/>
                    <a:pt x="6202946" y="1950167"/>
                  </a:cubicBezTo>
                  <a:cubicBezTo>
                    <a:pt x="6199184" y="1950919"/>
                    <a:pt x="6195421" y="1951672"/>
                    <a:pt x="6190906" y="1952424"/>
                  </a:cubicBezTo>
                  <a:cubicBezTo>
                    <a:pt x="6170589" y="1955434"/>
                    <a:pt x="6148014" y="1956939"/>
                    <a:pt x="6136726" y="1956939"/>
                  </a:cubicBezTo>
                  <a:cubicBezTo>
                    <a:pt x="6117913" y="1956939"/>
                    <a:pt x="6100605" y="1972742"/>
                    <a:pt x="6100605" y="1972742"/>
                  </a:cubicBezTo>
                  <a:cubicBezTo>
                    <a:pt x="6096090" y="1978009"/>
                    <a:pt x="6079535" y="1998327"/>
                    <a:pt x="6078030" y="1993059"/>
                  </a:cubicBezTo>
                  <a:cubicBezTo>
                    <a:pt x="6076525" y="1988544"/>
                    <a:pt x="6073515" y="1984029"/>
                    <a:pt x="6069000" y="1981019"/>
                  </a:cubicBezTo>
                  <a:cubicBezTo>
                    <a:pt x="6065990" y="1978762"/>
                    <a:pt x="6062979" y="1977257"/>
                    <a:pt x="6059217" y="1976504"/>
                  </a:cubicBezTo>
                  <a:cubicBezTo>
                    <a:pt x="6055454" y="1975752"/>
                    <a:pt x="6051692" y="1975752"/>
                    <a:pt x="6047177" y="1978009"/>
                  </a:cubicBezTo>
                  <a:cubicBezTo>
                    <a:pt x="6044167" y="1979514"/>
                    <a:pt x="6041909" y="1981772"/>
                    <a:pt x="6039652" y="1985534"/>
                  </a:cubicBezTo>
                  <a:cubicBezTo>
                    <a:pt x="6037394" y="1991554"/>
                    <a:pt x="6038899" y="1997574"/>
                    <a:pt x="6040404" y="2002842"/>
                  </a:cubicBezTo>
                  <a:cubicBezTo>
                    <a:pt x="6041157" y="2005099"/>
                    <a:pt x="6041909" y="2007357"/>
                    <a:pt x="6041909" y="2008862"/>
                  </a:cubicBezTo>
                  <a:cubicBezTo>
                    <a:pt x="6041909" y="2009615"/>
                    <a:pt x="6039652" y="2009615"/>
                    <a:pt x="6029869" y="2009615"/>
                  </a:cubicBezTo>
                  <a:cubicBezTo>
                    <a:pt x="6013314" y="2008862"/>
                    <a:pt x="6005036" y="2008109"/>
                    <a:pt x="5998264" y="2007357"/>
                  </a:cubicBezTo>
                  <a:cubicBezTo>
                    <a:pt x="5990738" y="2005852"/>
                    <a:pt x="5985471" y="2005099"/>
                    <a:pt x="5973431" y="2005099"/>
                  </a:cubicBezTo>
                  <a:cubicBezTo>
                    <a:pt x="5959886" y="2005099"/>
                    <a:pt x="5955371" y="2008862"/>
                    <a:pt x="5950103" y="2012625"/>
                  </a:cubicBezTo>
                  <a:cubicBezTo>
                    <a:pt x="5946341" y="2015635"/>
                    <a:pt x="5941826" y="2019398"/>
                    <a:pt x="5925270" y="2019398"/>
                  </a:cubicBezTo>
                  <a:cubicBezTo>
                    <a:pt x="5892160" y="2020903"/>
                    <a:pt x="5883130" y="2017140"/>
                    <a:pt x="5883130" y="2017140"/>
                  </a:cubicBezTo>
                  <a:lnTo>
                    <a:pt x="5874852" y="2014130"/>
                  </a:lnTo>
                  <a:lnTo>
                    <a:pt x="5872595" y="2023160"/>
                  </a:lnTo>
                  <a:lnTo>
                    <a:pt x="5867327" y="2041220"/>
                  </a:lnTo>
                  <a:cubicBezTo>
                    <a:pt x="5858296" y="2037458"/>
                    <a:pt x="5843246" y="2033695"/>
                    <a:pt x="5834216" y="2037458"/>
                  </a:cubicBezTo>
                  <a:lnTo>
                    <a:pt x="5830454" y="2038963"/>
                  </a:lnTo>
                  <a:cubicBezTo>
                    <a:pt x="5820671" y="2043478"/>
                    <a:pt x="5809384" y="2047993"/>
                    <a:pt x="5804116" y="2047993"/>
                  </a:cubicBezTo>
                  <a:lnTo>
                    <a:pt x="5803364" y="2047993"/>
                  </a:lnTo>
                  <a:cubicBezTo>
                    <a:pt x="5799601" y="2047993"/>
                    <a:pt x="5795838" y="2047240"/>
                    <a:pt x="5790570" y="2045735"/>
                  </a:cubicBezTo>
                  <a:lnTo>
                    <a:pt x="5787560" y="2044230"/>
                  </a:lnTo>
                  <a:cubicBezTo>
                    <a:pt x="5783045" y="2042725"/>
                    <a:pt x="5778530" y="2040468"/>
                    <a:pt x="5773263" y="2038210"/>
                  </a:cubicBezTo>
                  <a:cubicBezTo>
                    <a:pt x="5771005" y="2036705"/>
                    <a:pt x="5768748" y="2035953"/>
                    <a:pt x="5767243" y="2035200"/>
                  </a:cubicBezTo>
                  <a:cubicBezTo>
                    <a:pt x="5763480" y="2033695"/>
                    <a:pt x="5762728" y="2032943"/>
                    <a:pt x="5758965" y="2023160"/>
                  </a:cubicBezTo>
                  <a:lnTo>
                    <a:pt x="5758213" y="2022408"/>
                  </a:lnTo>
                  <a:cubicBezTo>
                    <a:pt x="5750688" y="2004347"/>
                    <a:pt x="5748430" y="2000584"/>
                    <a:pt x="5737895" y="1993812"/>
                  </a:cubicBezTo>
                  <a:cubicBezTo>
                    <a:pt x="5733380" y="1990802"/>
                    <a:pt x="5730370" y="1988544"/>
                    <a:pt x="5724350" y="1985534"/>
                  </a:cubicBezTo>
                  <a:cubicBezTo>
                    <a:pt x="5719082" y="1982524"/>
                    <a:pt x="5710804" y="1979514"/>
                    <a:pt x="5698012" y="1974247"/>
                  </a:cubicBezTo>
                  <a:cubicBezTo>
                    <a:pt x="5695002" y="1972742"/>
                    <a:pt x="5691239" y="1971237"/>
                    <a:pt x="5687477" y="1969732"/>
                  </a:cubicBezTo>
                  <a:cubicBezTo>
                    <a:pt x="5683714" y="1968227"/>
                    <a:pt x="5680704" y="1965969"/>
                    <a:pt x="5677694" y="1964464"/>
                  </a:cubicBezTo>
                  <a:cubicBezTo>
                    <a:pt x="5661892" y="1954682"/>
                    <a:pt x="5650603" y="1944146"/>
                    <a:pt x="5647593" y="1941136"/>
                  </a:cubicBezTo>
                  <a:cubicBezTo>
                    <a:pt x="5647593" y="1939631"/>
                    <a:pt x="5646088" y="1935868"/>
                    <a:pt x="5645336" y="1931353"/>
                  </a:cubicBezTo>
                  <a:cubicBezTo>
                    <a:pt x="5641573" y="1911036"/>
                    <a:pt x="5636306" y="1879431"/>
                    <a:pt x="5615988" y="1880936"/>
                  </a:cubicBezTo>
                  <a:cubicBezTo>
                    <a:pt x="5602443" y="1882441"/>
                    <a:pt x="5592660" y="1881688"/>
                    <a:pt x="5582877" y="1881688"/>
                  </a:cubicBezTo>
                  <a:lnTo>
                    <a:pt x="5573847" y="1881688"/>
                  </a:lnTo>
                  <a:cubicBezTo>
                    <a:pt x="5570837" y="1881688"/>
                    <a:pt x="5567075" y="1878678"/>
                    <a:pt x="5562560" y="1876420"/>
                  </a:cubicBezTo>
                  <a:cubicBezTo>
                    <a:pt x="5554282" y="1871152"/>
                    <a:pt x="5544500" y="1864380"/>
                    <a:pt x="5530955" y="1866637"/>
                  </a:cubicBezTo>
                  <a:cubicBezTo>
                    <a:pt x="5520419" y="1868895"/>
                    <a:pt x="5518914" y="1865885"/>
                    <a:pt x="5517409" y="1862875"/>
                  </a:cubicBezTo>
                  <a:lnTo>
                    <a:pt x="5515904" y="1861370"/>
                  </a:lnTo>
                  <a:lnTo>
                    <a:pt x="5515904" y="1860617"/>
                  </a:lnTo>
                  <a:lnTo>
                    <a:pt x="5515904" y="1859865"/>
                  </a:lnTo>
                  <a:cubicBezTo>
                    <a:pt x="5512894" y="1854597"/>
                    <a:pt x="5508379" y="1847072"/>
                    <a:pt x="5501606" y="1846320"/>
                  </a:cubicBezTo>
                  <a:cubicBezTo>
                    <a:pt x="5495586" y="1844815"/>
                    <a:pt x="5489566" y="1848577"/>
                    <a:pt x="5488061" y="1860617"/>
                  </a:cubicBezTo>
                  <a:cubicBezTo>
                    <a:pt x="5488061" y="1864380"/>
                    <a:pt x="5487309" y="1871152"/>
                    <a:pt x="5486556" y="1874915"/>
                  </a:cubicBezTo>
                  <a:cubicBezTo>
                    <a:pt x="5485804" y="1882441"/>
                    <a:pt x="5484299" y="1889213"/>
                    <a:pt x="5481289" y="1893728"/>
                  </a:cubicBezTo>
                  <a:cubicBezTo>
                    <a:pt x="5480536" y="1895233"/>
                    <a:pt x="5479031" y="1896738"/>
                    <a:pt x="5477526" y="1898996"/>
                  </a:cubicBezTo>
                  <a:cubicBezTo>
                    <a:pt x="5470001" y="1908026"/>
                    <a:pt x="5460218" y="1920066"/>
                    <a:pt x="5457208" y="1934363"/>
                  </a:cubicBezTo>
                  <a:cubicBezTo>
                    <a:pt x="5457208" y="1935868"/>
                    <a:pt x="5455704" y="1938126"/>
                    <a:pt x="5454951" y="1941136"/>
                  </a:cubicBezTo>
                  <a:cubicBezTo>
                    <a:pt x="5454198" y="1944146"/>
                    <a:pt x="5453446" y="1946404"/>
                    <a:pt x="5451940" y="1948662"/>
                  </a:cubicBezTo>
                  <a:cubicBezTo>
                    <a:pt x="5447426" y="1962959"/>
                    <a:pt x="5439900" y="1978762"/>
                    <a:pt x="5435385" y="1984029"/>
                  </a:cubicBezTo>
                  <a:cubicBezTo>
                    <a:pt x="5431623" y="1987792"/>
                    <a:pt x="5428613" y="1990802"/>
                    <a:pt x="5425603" y="1993059"/>
                  </a:cubicBezTo>
                  <a:lnTo>
                    <a:pt x="5376690" y="1915551"/>
                  </a:lnTo>
                  <a:lnTo>
                    <a:pt x="5375184" y="1912541"/>
                  </a:lnTo>
                  <a:lnTo>
                    <a:pt x="5372174" y="1911788"/>
                  </a:lnTo>
                  <a:cubicBezTo>
                    <a:pt x="5372174" y="1911036"/>
                    <a:pt x="5254030" y="1871905"/>
                    <a:pt x="5235970" y="1862875"/>
                  </a:cubicBezTo>
                  <a:cubicBezTo>
                    <a:pt x="5226940" y="1858360"/>
                    <a:pt x="5200602" y="1841805"/>
                    <a:pt x="5174264" y="1826002"/>
                  </a:cubicBezTo>
                  <a:cubicBezTo>
                    <a:pt x="5147926" y="1809447"/>
                    <a:pt x="5121589" y="1792891"/>
                    <a:pt x="5114816" y="1790634"/>
                  </a:cubicBezTo>
                  <a:lnTo>
                    <a:pt x="5114064" y="1790634"/>
                  </a:lnTo>
                  <a:cubicBezTo>
                    <a:pt x="5106538" y="1787624"/>
                    <a:pt x="5087725" y="1776336"/>
                    <a:pt x="5068160" y="1765049"/>
                  </a:cubicBezTo>
                  <a:cubicBezTo>
                    <a:pt x="5056873" y="1759029"/>
                    <a:pt x="5046338" y="1752256"/>
                    <a:pt x="5037307" y="1747741"/>
                  </a:cubicBezTo>
                  <a:cubicBezTo>
                    <a:pt x="5011722" y="1733443"/>
                    <a:pt x="4840902" y="1705600"/>
                    <a:pt x="4840902" y="1704848"/>
                  </a:cubicBezTo>
                  <a:lnTo>
                    <a:pt x="4840902" y="1706353"/>
                  </a:lnTo>
                  <a:cubicBezTo>
                    <a:pt x="4836387" y="1705600"/>
                    <a:pt x="4831872" y="1704095"/>
                    <a:pt x="4826604" y="1703343"/>
                  </a:cubicBezTo>
                  <a:cubicBezTo>
                    <a:pt x="4817574" y="1701085"/>
                    <a:pt x="4808544" y="1698828"/>
                    <a:pt x="4801019" y="1699580"/>
                  </a:cubicBezTo>
                  <a:cubicBezTo>
                    <a:pt x="4795751" y="1699580"/>
                    <a:pt x="4789731" y="1698828"/>
                    <a:pt x="4785216" y="1698075"/>
                  </a:cubicBezTo>
                  <a:cubicBezTo>
                    <a:pt x="4779949" y="1696570"/>
                    <a:pt x="4776186" y="1696570"/>
                    <a:pt x="4771671" y="1696570"/>
                  </a:cubicBezTo>
                  <a:cubicBezTo>
                    <a:pt x="4769414" y="1697323"/>
                    <a:pt x="4763393" y="1697323"/>
                    <a:pt x="4755868" y="1697323"/>
                  </a:cubicBezTo>
                  <a:lnTo>
                    <a:pt x="4724263" y="1697323"/>
                  </a:lnTo>
                  <a:cubicBezTo>
                    <a:pt x="4722758" y="1696570"/>
                    <a:pt x="4721252" y="1695817"/>
                    <a:pt x="4718995" y="1695065"/>
                  </a:cubicBezTo>
                  <a:cubicBezTo>
                    <a:pt x="4715985" y="1693560"/>
                    <a:pt x="4713727" y="1692055"/>
                    <a:pt x="4710718" y="1692055"/>
                  </a:cubicBezTo>
                  <a:cubicBezTo>
                    <a:pt x="4705450" y="1691302"/>
                    <a:pt x="4703945" y="1692055"/>
                    <a:pt x="4696420" y="1695817"/>
                  </a:cubicBezTo>
                  <a:cubicBezTo>
                    <a:pt x="4694914" y="1695817"/>
                    <a:pt x="4694162" y="1696570"/>
                    <a:pt x="4692657" y="1697323"/>
                  </a:cubicBezTo>
                  <a:cubicBezTo>
                    <a:pt x="4688894" y="1698828"/>
                    <a:pt x="4682874" y="1704095"/>
                    <a:pt x="4673844" y="1710115"/>
                  </a:cubicBezTo>
                  <a:cubicBezTo>
                    <a:pt x="4654279" y="1724413"/>
                    <a:pt x="4625684" y="1744731"/>
                    <a:pt x="4613643" y="1746236"/>
                  </a:cubicBezTo>
                  <a:cubicBezTo>
                    <a:pt x="4604613" y="1746989"/>
                    <a:pt x="4598593" y="1746989"/>
                    <a:pt x="4594078" y="1746236"/>
                  </a:cubicBezTo>
                  <a:cubicBezTo>
                    <a:pt x="4589563" y="1744731"/>
                    <a:pt x="4585800" y="1742473"/>
                    <a:pt x="4580533" y="1739463"/>
                  </a:cubicBezTo>
                  <a:cubicBezTo>
                    <a:pt x="4579028" y="1738711"/>
                    <a:pt x="4570750" y="1731938"/>
                    <a:pt x="4560968" y="1724413"/>
                  </a:cubicBezTo>
                  <a:cubicBezTo>
                    <a:pt x="4553442" y="1718393"/>
                    <a:pt x="4539897" y="1708610"/>
                    <a:pt x="4530115" y="1701085"/>
                  </a:cubicBezTo>
                  <a:cubicBezTo>
                    <a:pt x="4543660" y="1661202"/>
                    <a:pt x="4551937" y="1552840"/>
                    <a:pt x="4554948" y="1542305"/>
                  </a:cubicBezTo>
                  <a:cubicBezTo>
                    <a:pt x="4558710" y="1530265"/>
                    <a:pt x="4554948" y="1476084"/>
                    <a:pt x="4552690" y="1464796"/>
                  </a:cubicBezTo>
                  <a:cubicBezTo>
                    <a:pt x="4550432" y="1452756"/>
                    <a:pt x="4561720" y="1418893"/>
                    <a:pt x="4575266" y="1388040"/>
                  </a:cubicBezTo>
                  <a:cubicBezTo>
                    <a:pt x="4588811" y="1357940"/>
                    <a:pt x="4600850" y="1366218"/>
                    <a:pt x="4613643" y="1364713"/>
                  </a:cubicBezTo>
                  <a:cubicBezTo>
                    <a:pt x="4625684" y="1362455"/>
                    <a:pt x="4679864" y="1362455"/>
                    <a:pt x="4702440" y="1362455"/>
                  </a:cubicBezTo>
                  <a:cubicBezTo>
                    <a:pt x="4725768" y="1362455"/>
                    <a:pt x="4749848" y="1358693"/>
                    <a:pt x="4752105" y="1352672"/>
                  </a:cubicBezTo>
                  <a:cubicBezTo>
                    <a:pt x="4753610" y="1346652"/>
                    <a:pt x="4816069" y="1245816"/>
                    <a:pt x="4820584" y="1230766"/>
                  </a:cubicBezTo>
                  <a:cubicBezTo>
                    <a:pt x="4825099" y="1216468"/>
                    <a:pt x="4814564" y="1206685"/>
                    <a:pt x="4832624" y="1190882"/>
                  </a:cubicBezTo>
                  <a:cubicBezTo>
                    <a:pt x="4851437" y="1175832"/>
                    <a:pt x="4857457" y="1161535"/>
                    <a:pt x="4864982" y="1154762"/>
                  </a:cubicBezTo>
                  <a:cubicBezTo>
                    <a:pt x="4872507" y="1147237"/>
                    <a:pt x="4801771" y="1088541"/>
                    <a:pt x="4801771" y="1088541"/>
                  </a:cubicBezTo>
                  <a:lnTo>
                    <a:pt x="4804028" y="1023825"/>
                  </a:lnTo>
                  <a:cubicBezTo>
                    <a:pt x="4804028" y="1023825"/>
                    <a:pt x="4837140" y="995982"/>
                    <a:pt x="4850685" y="995982"/>
                  </a:cubicBezTo>
                  <a:cubicBezTo>
                    <a:pt x="4863477" y="995982"/>
                    <a:pt x="4888310" y="991467"/>
                    <a:pt x="4899598" y="982437"/>
                  </a:cubicBezTo>
                  <a:cubicBezTo>
                    <a:pt x="4910886" y="973407"/>
                    <a:pt x="4925936" y="957604"/>
                    <a:pt x="4938728" y="941048"/>
                  </a:cubicBezTo>
                  <a:cubicBezTo>
                    <a:pt x="4951521" y="924493"/>
                    <a:pt x="4953026" y="927503"/>
                    <a:pt x="4963561" y="924493"/>
                  </a:cubicBezTo>
                  <a:cubicBezTo>
                    <a:pt x="4973344" y="921483"/>
                    <a:pt x="4990652" y="935781"/>
                    <a:pt x="4990652" y="935781"/>
                  </a:cubicBezTo>
                  <a:cubicBezTo>
                    <a:pt x="4990652" y="935781"/>
                    <a:pt x="5039564" y="943306"/>
                    <a:pt x="5052358" y="941801"/>
                  </a:cubicBezTo>
                  <a:cubicBezTo>
                    <a:pt x="5065150" y="940296"/>
                    <a:pt x="5071170" y="942553"/>
                    <a:pt x="5085468" y="941048"/>
                  </a:cubicBezTo>
                  <a:cubicBezTo>
                    <a:pt x="5099765" y="939543"/>
                    <a:pt x="5095250" y="937286"/>
                    <a:pt x="5097508" y="931266"/>
                  </a:cubicBezTo>
                  <a:cubicBezTo>
                    <a:pt x="5099765" y="925246"/>
                    <a:pt x="5101270" y="920731"/>
                    <a:pt x="5104280" y="916216"/>
                  </a:cubicBezTo>
                  <a:cubicBezTo>
                    <a:pt x="5107290" y="911701"/>
                    <a:pt x="5118579" y="904176"/>
                    <a:pt x="5125351" y="898156"/>
                  </a:cubicBezTo>
                  <a:cubicBezTo>
                    <a:pt x="5131371" y="891383"/>
                    <a:pt x="5129866" y="897403"/>
                    <a:pt x="5138144" y="899661"/>
                  </a:cubicBezTo>
                  <a:cubicBezTo>
                    <a:pt x="5146421" y="901918"/>
                    <a:pt x="5231455" y="902671"/>
                    <a:pt x="5231455" y="902671"/>
                  </a:cubicBezTo>
                  <a:cubicBezTo>
                    <a:pt x="5231455" y="902671"/>
                    <a:pt x="5261556" y="843222"/>
                    <a:pt x="5269833" y="832687"/>
                  </a:cubicBezTo>
                  <a:cubicBezTo>
                    <a:pt x="5278863" y="822152"/>
                    <a:pt x="5287141" y="838707"/>
                    <a:pt x="5293913" y="844727"/>
                  </a:cubicBezTo>
                  <a:cubicBezTo>
                    <a:pt x="5300686" y="850747"/>
                    <a:pt x="5319499" y="854510"/>
                    <a:pt x="5333797" y="854510"/>
                  </a:cubicBezTo>
                  <a:cubicBezTo>
                    <a:pt x="5348094" y="854510"/>
                    <a:pt x="5356372" y="859025"/>
                    <a:pt x="5363144" y="862035"/>
                  </a:cubicBezTo>
                  <a:cubicBezTo>
                    <a:pt x="5369164" y="865797"/>
                    <a:pt x="5375184" y="865797"/>
                    <a:pt x="5386472" y="865797"/>
                  </a:cubicBezTo>
                  <a:cubicBezTo>
                    <a:pt x="5397760" y="865797"/>
                    <a:pt x="5394750" y="869560"/>
                    <a:pt x="5394750" y="872570"/>
                  </a:cubicBezTo>
                  <a:cubicBezTo>
                    <a:pt x="5394750" y="876333"/>
                    <a:pt x="5389482" y="884611"/>
                    <a:pt x="5387225" y="892888"/>
                  </a:cubicBezTo>
                  <a:cubicBezTo>
                    <a:pt x="5384968" y="901166"/>
                    <a:pt x="5374432" y="917721"/>
                    <a:pt x="5366907" y="925998"/>
                  </a:cubicBezTo>
                  <a:cubicBezTo>
                    <a:pt x="5360134" y="934276"/>
                    <a:pt x="5355619" y="932771"/>
                    <a:pt x="5348094" y="940296"/>
                  </a:cubicBezTo>
                  <a:cubicBezTo>
                    <a:pt x="5340569" y="947822"/>
                    <a:pt x="5360134" y="960614"/>
                    <a:pt x="5374432" y="971902"/>
                  </a:cubicBezTo>
                  <a:cubicBezTo>
                    <a:pt x="5388730" y="983189"/>
                    <a:pt x="5381204" y="978674"/>
                    <a:pt x="5387225" y="986199"/>
                  </a:cubicBezTo>
                  <a:cubicBezTo>
                    <a:pt x="5393245" y="993724"/>
                    <a:pt x="5387978" y="1004259"/>
                    <a:pt x="5392493" y="1008775"/>
                  </a:cubicBezTo>
                  <a:cubicBezTo>
                    <a:pt x="5397760" y="1013290"/>
                    <a:pt x="5396255" y="1010280"/>
                    <a:pt x="5405285" y="1008022"/>
                  </a:cubicBezTo>
                  <a:cubicBezTo>
                    <a:pt x="5414315" y="1006517"/>
                    <a:pt x="5424098" y="1005012"/>
                    <a:pt x="5443663" y="1000497"/>
                  </a:cubicBezTo>
                  <a:cubicBezTo>
                    <a:pt x="5463229" y="995982"/>
                    <a:pt x="5484299" y="966634"/>
                    <a:pt x="5497844" y="962119"/>
                  </a:cubicBezTo>
                  <a:cubicBezTo>
                    <a:pt x="5512141" y="957604"/>
                    <a:pt x="5512894" y="961367"/>
                    <a:pt x="5522677" y="961367"/>
                  </a:cubicBezTo>
                  <a:cubicBezTo>
                    <a:pt x="5532460" y="962119"/>
                    <a:pt x="5597928" y="1017805"/>
                    <a:pt x="5609968" y="1026083"/>
                  </a:cubicBezTo>
                  <a:cubicBezTo>
                    <a:pt x="5622008" y="1035113"/>
                    <a:pt x="5609968" y="1035113"/>
                    <a:pt x="5612978" y="1045648"/>
                  </a:cubicBezTo>
                  <a:cubicBezTo>
                    <a:pt x="5615988" y="1056183"/>
                    <a:pt x="5643078" y="1064460"/>
                    <a:pt x="5653614" y="1068223"/>
                  </a:cubicBezTo>
                  <a:cubicBezTo>
                    <a:pt x="5664149" y="1071985"/>
                    <a:pt x="5682209" y="1087036"/>
                    <a:pt x="5692744" y="1092304"/>
                  </a:cubicBezTo>
                  <a:cubicBezTo>
                    <a:pt x="5702527" y="1097571"/>
                    <a:pt x="5728112" y="1129929"/>
                    <a:pt x="5731122" y="1133691"/>
                  </a:cubicBezTo>
                  <a:cubicBezTo>
                    <a:pt x="5734885" y="1137454"/>
                    <a:pt x="5738648" y="1138206"/>
                    <a:pt x="5743915" y="1135949"/>
                  </a:cubicBezTo>
                  <a:cubicBezTo>
                    <a:pt x="5748430" y="1133691"/>
                    <a:pt x="5754450" y="1123909"/>
                    <a:pt x="5767243" y="1115631"/>
                  </a:cubicBezTo>
                  <a:cubicBezTo>
                    <a:pt x="5780788" y="1107354"/>
                    <a:pt x="5782293" y="1109611"/>
                    <a:pt x="5797344" y="1107354"/>
                  </a:cubicBezTo>
                  <a:cubicBezTo>
                    <a:pt x="5812394" y="1105096"/>
                    <a:pt x="5813899" y="1106601"/>
                    <a:pt x="5840236" y="1104344"/>
                  </a:cubicBezTo>
                  <a:cubicBezTo>
                    <a:pt x="5866574" y="1101334"/>
                    <a:pt x="5862059" y="1099829"/>
                    <a:pt x="5866574" y="1098324"/>
                  </a:cubicBezTo>
                  <a:cubicBezTo>
                    <a:pt x="5871090" y="1096819"/>
                    <a:pt x="5874100" y="1099076"/>
                    <a:pt x="5882377" y="1102086"/>
                  </a:cubicBezTo>
                  <a:cubicBezTo>
                    <a:pt x="5890655" y="1105096"/>
                    <a:pt x="5890655" y="1108106"/>
                    <a:pt x="5895170" y="1108859"/>
                  </a:cubicBezTo>
                  <a:cubicBezTo>
                    <a:pt x="5898932" y="1110364"/>
                    <a:pt x="5901942" y="1105096"/>
                    <a:pt x="5900437" y="1096066"/>
                  </a:cubicBezTo>
                  <a:cubicBezTo>
                    <a:pt x="5898932" y="1086284"/>
                    <a:pt x="5900437" y="1085531"/>
                    <a:pt x="5904200" y="1083274"/>
                  </a:cubicBezTo>
                  <a:cubicBezTo>
                    <a:pt x="5907962" y="1081016"/>
                    <a:pt x="5916240" y="1081016"/>
                    <a:pt x="5929032" y="1076501"/>
                  </a:cubicBezTo>
                  <a:cubicBezTo>
                    <a:pt x="5941826" y="1071985"/>
                    <a:pt x="5927528" y="1064460"/>
                    <a:pt x="5927528" y="1053173"/>
                  </a:cubicBezTo>
                  <a:cubicBezTo>
                    <a:pt x="5927528" y="1042638"/>
                    <a:pt x="5944083" y="1041885"/>
                    <a:pt x="5957628" y="1041133"/>
                  </a:cubicBezTo>
                  <a:cubicBezTo>
                    <a:pt x="5970421" y="1040380"/>
                    <a:pt x="6015572" y="1026835"/>
                    <a:pt x="6032127" y="1018558"/>
                  </a:cubicBezTo>
                  <a:cubicBezTo>
                    <a:pt x="6048682" y="1011032"/>
                    <a:pt x="6037394" y="991467"/>
                    <a:pt x="6038899" y="978674"/>
                  </a:cubicBezTo>
                  <a:cubicBezTo>
                    <a:pt x="6040404" y="965882"/>
                    <a:pt x="6035889" y="953089"/>
                    <a:pt x="6035889" y="938791"/>
                  </a:cubicBezTo>
                  <a:cubicBezTo>
                    <a:pt x="6035889" y="925246"/>
                    <a:pt x="6005789" y="885363"/>
                    <a:pt x="6002026" y="874827"/>
                  </a:cubicBezTo>
                  <a:cubicBezTo>
                    <a:pt x="5998264" y="865045"/>
                    <a:pt x="5999769" y="849995"/>
                    <a:pt x="5998264" y="840965"/>
                  </a:cubicBezTo>
                  <a:cubicBezTo>
                    <a:pt x="5996758" y="831935"/>
                    <a:pt x="5997511" y="825162"/>
                    <a:pt x="6001274" y="818390"/>
                  </a:cubicBezTo>
                  <a:cubicBezTo>
                    <a:pt x="6004284" y="811617"/>
                    <a:pt x="6014067" y="805596"/>
                    <a:pt x="6032127" y="798071"/>
                  </a:cubicBezTo>
                  <a:cubicBezTo>
                    <a:pt x="6050187" y="790546"/>
                    <a:pt x="6056959" y="789041"/>
                    <a:pt x="6078030" y="784526"/>
                  </a:cubicBezTo>
                  <a:cubicBezTo>
                    <a:pt x="6099100" y="780011"/>
                    <a:pt x="6102863" y="786031"/>
                    <a:pt x="6130705" y="794309"/>
                  </a:cubicBezTo>
                  <a:cubicBezTo>
                    <a:pt x="6157796" y="801834"/>
                    <a:pt x="6166074" y="795814"/>
                    <a:pt x="6178114" y="790546"/>
                  </a:cubicBezTo>
                  <a:cubicBezTo>
                    <a:pt x="6190154" y="785279"/>
                    <a:pt x="6199184" y="779259"/>
                    <a:pt x="6230037" y="764961"/>
                  </a:cubicBezTo>
                  <a:cubicBezTo>
                    <a:pt x="6237750" y="761198"/>
                    <a:pt x="6243159" y="759270"/>
                    <a:pt x="6247298" y="758471"/>
                  </a:cubicBezTo>
                  <a:close/>
                  <a:moveTo>
                    <a:pt x="7562733" y="410"/>
                  </a:moveTo>
                  <a:cubicBezTo>
                    <a:pt x="7574020" y="-1847"/>
                    <a:pt x="7587566" y="5678"/>
                    <a:pt x="7599606" y="11698"/>
                  </a:cubicBezTo>
                  <a:cubicBezTo>
                    <a:pt x="7611646" y="17718"/>
                    <a:pt x="7610894" y="19975"/>
                    <a:pt x="7618419" y="26748"/>
                  </a:cubicBezTo>
                  <a:cubicBezTo>
                    <a:pt x="7625191" y="33520"/>
                    <a:pt x="7622934" y="47065"/>
                    <a:pt x="7633469" y="53838"/>
                  </a:cubicBezTo>
                  <a:cubicBezTo>
                    <a:pt x="7644756" y="61364"/>
                    <a:pt x="7653034" y="65879"/>
                    <a:pt x="7659054" y="66631"/>
                  </a:cubicBezTo>
                  <a:cubicBezTo>
                    <a:pt x="7665827" y="67384"/>
                    <a:pt x="7661312" y="87701"/>
                    <a:pt x="7668837" y="92216"/>
                  </a:cubicBezTo>
                  <a:cubicBezTo>
                    <a:pt x="7676362" y="97484"/>
                    <a:pt x="7683887" y="101999"/>
                    <a:pt x="7692917" y="106514"/>
                  </a:cubicBezTo>
                  <a:cubicBezTo>
                    <a:pt x="7701195" y="111029"/>
                    <a:pt x="7703452" y="121564"/>
                    <a:pt x="7710977" y="136615"/>
                  </a:cubicBezTo>
                  <a:cubicBezTo>
                    <a:pt x="7717750" y="151665"/>
                    <a:pt x="7718502" y="157685"/>
                    <a:pt x="7732800" y="162200"/>
                  </a:cubicBezTo>
                  <a:cubicBezTo>
                    <a:pt x="7746346" y="167467"/>
                    <a:pt x="7740326" y="182517"/>
                    <a:pt x="7745593" y="199073"/>
                  </a:cubicBezTo>
                  <a:cubicBezTo>
                    <a:pt x="7750861" y="215628"/>
                    <a:pt x="7771178" y="234441"/>
                    <a:pt x="7774941" y="238203"/>
                  </a:cubicBezTo>
                  <a:cubicBezTo>
                    <a:pt x="7778703" y="241966"/>
                    <a:pt x="7798269" y="264541"/>
                    <a:pt x="7802032" y="274324"/>
                  </a:cubicBezTo>
                  <a:cubicBezTo>
                    <a:pt x="7805794" y="284107"/>
                    <a:pt x="7802784" y="287117"/>
                    <a:pt x="7785476" y="291632"/>
                  </a:cubicBezTo>
                  <a:cubicBezTo>
                    <a:pt x="7768921" y="296147"/>
                    <a:pt x="7772683" y="303672"/>
                    <a:pt x="7772683" y="311197"/>
                  </a:cubicBezTo>
                  <a:cubicBezTo>
                    <a:pt x="7772683" y="318722"/>
                    <a:pt x="7779456" y="323237"/>
                    <a:pt x="7786228" y="330762"/>
                  </a:cubicBezTo>
                  <a:cubicBezTo>
                    <a:pt x="7792248" y="338288"/>
                    <a:pt x="7792248" y="335277"/>
                    <a:pt x="7795258" y="341298"/>
                  </a:cubicBezTo>
                  <a:cubicBezTo>
                    <a:pt x="7798269" y="346565"/>
                    <a:pt x="7796764" y="357100"/>
                    <a:pt x="7799021" y="362368"/>
                  </a:cubicBezTo>
                  <a:cubicBezTo>
                    <a:pt x="7800526" y="367635"/>
                    <a:pt x="7804289" y="363873"/>
                    <a:pt x="7813319" y="360863"/>
                  </a:cubicBezTo>
                  <a:cubicBezTo>
                    <a:pt x="7822349" y="358605"/>
                    <a:pt x="7837400" y="363120"/>
                    <a:pt x="7844924" y="363120"/>
                  </a:cubicBezTo>
                  <a:cubicBezTo>
                    <a:pt x="7852450" y="363120"/>
                    <a:pt x="7850944" y="375160"/>
                    <a:pt x="7850944" y="382685"/>
                  </a:cubicBezTo>
                  <a:cubicBezTo>
                    <a:pt x="7850944" y="390210"/>
                    <a:pt x="7858470" y="395478"/>
                    <a:pt x="7858470" y="395478"/>
                  </a:cubicBezTo>
                  <a:cubicBezTo>
                    <a:pt x="7858470" y="395478"/>
                    <a:pt x="7860728" y="425579"/>
                    <a:pt x="7861480" y="427084"/>
                  </a:cubicBezTo>
                  <a:cubicBezTo>
                    <a:pt x="7862232" y="429341"/>
                    <a:pt x="7867500" y="430094"/>
                    <a:pt x="7873520" y="432351"/>
                  </a:cubicBezTo>
                  <a:cubicBezTo>
                    <a:pt x="7878788" y="434609"/>
                    <a:pt x="7885560" y="442134"/>
                    <a:pt x="7889322" y="451164"/>
                  </a:cubicBezTo>
                  <a:cubicBezTo>
                    <a:pt x="7893084" y="460194"/>
                    <a:pt x="7893838" y="461699"/>
                    <a:pt x="7899106" y="463204"/>
                  </a:cubicBezTo>
                  <a:cubicBezTo>
                    <a:pt x="7904374" y="465461"/>
                    <a:pt x="7906630" y="463956"/>
                    <a:pt x="7919424" y="462451"/>
                  </a:cubicBezTo>
                  <a:cubicBezTo>
                    <a:pt x="7932216" y="461699"/>
                    <a:pt x="7926948" y="458689"/>
                    <a:pt x="7935978" y="458689"/>
                  </a:cubicBezTo>
                  <a:cubicBezTo>
                    <a:pt x="7945008" y="458689"/>
                    <a:pt x="7950276" y="466966"/>
                    <a:pt x="7953286" y="479760"/>
                  </a:cubicBezTo>
                  <a:cubicBezTo>
                    <a:pt x="7956296" y="492552"/>
                    <a:pt x="7969088" y="521147"/>
                    <a:pt x="7971346" y="524910"/>
                  </a:cubicBezTo>
                  <a:cubicBezTo>
                    <a:pt x="7974356" y="529425"/>
                    <a:pt x="7978872" y="530930"/>
                    <a:pt x="7987150" y="531682"/>
                  </a:cubicBezTo>
                  <a:cubicBezTo>
                    <a:pt x="7995426" y="532435"/>
                    <a:pt x="8000694" y="523405"/>
                    <a:pt x="8008972" y="518890"/>
                  </a:cubicBezTo>
                  <a:cubicBezTo>
                    <a:pt x="8017250" y="515127"/>
                    <a:pt x="8022516" y="508355"/>
                    <a:pt x="8048102" y="485780"/>
                  </a:cubicBezTo>
                  <a:cubicBezTo>
                    <a:pt x="8072936" y="463204"/>
                    <a:pt x="8064658" y="469224"/>
                    <a:pt x="8064658" y="461699"/>
                  </a:cubicBezTo>
                  <a:cubicBezTo>
                    <a:pt x="8065410" y="454174"/>
                    <a:pt x="8063906" y="451916"/>
                    <a:pt x="8066916" y="444391"/>
                  </a:cubicBezTo>
                  <a:cubicBezTo>
                    <a:pt x="8069926" y="436866"/>
                    <a:pt x="8072936" y="445144"/>
                    <a:pt x="8086480" y="444391"/>
                  </a:cubicBezTo>
                  <a:cubicBezTo>
                    <a:pt x="8100026" y="443639"/>
                    <a:pt x="8100778" y="442134"/>
                    <a:pt x="8107550" y="437619"/>
                  </a:cubicBezTo>
                  <a:cubicBezTo>
                    <a:pt x="8114324" y="433104"/>
                    <a:pt x="8115076" y="433856"/>
                    <a:pt x="8125612" y="432351"/>
                  </a:cubicBezTo>
                  <a:cubicBezTo>
                    <a:pt x="8136898" y="430846"/>
                    <a:pt x="8133136" y="438371"/>
                    <a:pt x="8140662" y="444391"/>
                  </a:cubicBezTo>
                  <a:cubicBezTo>
                    <a:pt x="8147434" y="450411"/>
                    <a:pt x="8145928" y="450411"/>
                    <a:pt x="8150444" y="451164"/>
                  </a:cubicBezTo>
                  <a:cubicBezTo>
                    <a:pt x="8154958" y="451916"/>
                    <a:pt x="8157968" y="450411"/>
                    <a:pt x="8163988" y="452669"/>
                  </a:cubicBezTo>
                  <a:cubicBezTo>
                    <a:pt x="8170008" y="454926"/>
                    <a:pt x="8168504" y="460194"/>
                    <a:pt x="8172266" y="463204"/>
                  </a:cubicBezTo>
                  <a:cubicBezTo>
                    <a:pt x="8176030" y="465461"/>
                    <a:pt x="8185812" y="467719"/>
                    <a:pt x="8192584" y="472234"/>
                  </a:cubicBezTo>
                  <a:cubicBezTo>
                    <a:pt x="8199358" y="476749"/>
                    <a:pt x="8189574" y="483522"/>
                    <a:pt x="8188070" y="488790"/>
                  </a:cubicBezTo>
                  <a:cubicBezTo>
                    <a:pt x="8186564" y="493305"/>
                    <a:pt x="8191832" y="514375"/>
                    <a:pt x="8194842" y="515880"/>
                  </a:cubicBezTo>
                  <a:cubicBezTo>
                    <a:pt x="8197852" y="518137"/>
                    <a:pt x="8216664" y="522652"/>
                    <a:pt x="8227200" y="524910"/>
                  </a:cubicBezTo>
                  <a:cubicBezTo>
                    <a:pt x="8236982" y="527167"/>
                    <a:pt x="8231714" y="528672"/>
                    <a:pt x="8233972" y="533187"/>
                  </a:cubicBezTo>
                  <a:cubicBezTo>
                    <a:pt x="8236230" y="537702"/>
                    <a:pt x="8239240" y="543723"/>
                    <a:pt x="8243002" y="546733"/>
                  </a:cubicBezTo>
                  <a:cubicBezTo>
                    <a:pt x="8246766" y="549743"/>
                    <a:pt x="8246766" y="545980"/>
                    <a:pt x="8255044" y="544475"/>
                  </a:cubicBezTo>
                  <a:cubicBezTo>
                    <a:pt x="8263320" y="542218"/>
                    <a:pt x="8261064" y="548991"/>
                    <a:pt x="8267836" y="553506"/>
                  </a:cubicBezTo>
                  <a:cubicBezTo>
                    <a:pt x="8274608" y="558021"/>
                    <a:pt x="8277618" y="567051"/>
                    <a:pt x="8286648" y="583606"/>
                  </a:cubicBezTo>
                  <a:cubicBezTo>
                    <a:pt x="8294926" y="600913"/>
                    <a:pt x="8294926" y="606181"/>
                    <a:pt x="8299440" y="611449"/>
                  </a:cubicBezTo>
                  <a:cubicBezTo>
                    <a:pt x="8303956" y="617469"/>
                    <a:pt x="8306966" y="615964"/>
                    <a:pt x="8313738" y="617469"/>
                  </a:cubicBezTo>
                  <a:cubicBezTo>
                    <a:pt x="8320512" y="618974"/>
                    <a:pt x="8319006" y="619727"/>
                    <a:pt x="8318254" y="624242"/>
                  </a:cubicBezTo>
                  <a:cubicBezTo>
                    <a:pt x="8316748" y="628757"/>
                    <a:pt x="8315244" y="631767"/>
                    <a:pt x="8315244" y="645312"/>
                  </a:cubicBezTo>
                  <a:cubicBezTo>
                    <a:pt x="8315244" y="658857"/>
                    <a:pt x="8313738" y="669392"/>
                    <a:pt x="8311482" y="676164"/>
                  </a:cubicBezTo>
                  <a:cubicBezTo>
                    <a:pt x="8309224" y="682937"/>
                    <a:pt x="8294174" y="691215"/>
                    <a:pt x="8285896" y="695730"/>
                  </a:cubicBezTo>
                  <a:cubicBezTo>
                    <a:pt x="8278370" y="700245"/>
                    <a:pt x="8283638" y="706265"/>
                    <a:pt x="8288154" y="710028"/>
                  </a:cubicBezTo>
                  <a:cubicBezTo>
                    <a:pt x="8292668" y="713790"/>
                    <a:pt x="8296430" y="714543"/>
                    <a:pt x="8305460" y="716800"/>
                  </a:cubicBezTo>
                  <a:cubicBezTo>
                    <a:pt x="8314492" y="719810"/>
                    <a:pt x="8320512" y="722820"/>
                    <a:pt x="8320512" y="725830"/>
                  </a:cubicBezTo>
                  <a:cubicBezTo>
                    <a:pt x="8321264" y="728840"/>
                    <a:pt x="8325780" y="747653"/>
                    <a:pt x="8326532" y="749910"/>
                  </a:cubicBezTo>
                  <a:cubicBezTo>
                    <a:pt x="8327284" y="752921"/>
                    <a:pt x="8348354" y="791299"/>
                    <a:pt x="8351364" y="796566"/>
                  </a:cubicBezTo>
                  <a:cubicBezTo>
                    <a:pt x="8354374" y="801834"/>
                    <a:pt x="8355880" y="806349"/>
                    <a:pt x="8362652" y="812369"/>
                  </a:cubicBezTo>
                  <a:cubicBezTo>
                    <a:pt x="8370176" y="819141"/>
                    <a:pt x="8361146" y="824409"/>
                    <a:pt x="8356632" y="825914"/>
                  </a:cubicBezTo>
                  <a:cubicBezTo>
                    <a:pt x="8352116" y="828172"/>
                    <a:pt x="8352116" y="825162"/>
                    <a:pt x="8343840" y="820646"/>
                  </a:cubicBezTo>
                  <a:cubicBezTo>
                    <a:pt x="8334810" y="815379"/>
                    <a:pt x="8332552" y="823657"/>
                    <a:pt x="8328790" y="826667"/>
                  </a:cubicBezTo>
                  <a:cubicBezTo>
                    <a:pt x="8325026" y="830430"/>
                    <a:pt x="8323522" y="840965"/>
                    <a:pt x="8315996" y="849995"/>
                  </a:cubicBezTo>
                  <a:cubicBezTo>
                    <a:pt x="8308470" y="858272"/>
                    <a:pt x="8319006" y="878590"/>
                    <a:pt x="8319006" y="884610"/>
                  </a:cubicBezTo>
                  <a:cubicBezTo>
                    <a:pt x="8319006" y="890630"/>
                    <a:pt x="8308470" y="894393"/>
                    <a:pt x="8308470" y="915463"/>
                  </a:cubicBezTo>
                  <a:cubicBezTo>
                    <a:pt x="8308470" y="935781"/>
                    <a:pt x="8337820" y="970397"/>
                    <a:pt x="8339324" y="978674"/>
                  </a:cubicBezTo>
                  <a:cubicBezTo>
                    <a:pt x="8340076" y="986199"/>
                    <a:pt x="8339324" y="986952"/>
                    <a:pt x="8338572" y="994477"/>
                  </a:cubicBezTo>
                  <a:cubicBezTo>
                    <a:pt x="8337820" y="1002002"/>
                    <a:pt x="8322016" y="1016299"/>
                    <a:pt x="8319760" y="1023824"/>
                  </a:cubicBezTo>
                  <a:cubicBezTo>
                    <a:pt x="8318254" y="1031350"/>
                    <a:pt x="8308470" y="1043390"/>
                    <a:pt x="8298688" y="1054678"/>
                  </a:cubicBezTo>
                  <a:cubicBezTo>
                    <a:pt x="8289658" y="1065965"/>
                    <a:pt x="8287400" y="1065213"/>
                    <a:pt x="8283638" y="1066718"/>
                  </a:cubicBezTo>
                  <a:cubicBezTo>
                    <a:pt x="8279876" y="1068975"/>
                    <a:pt x="8273104" y="1066718"/>
                    <a:pt x="8266330" y="1062203"/>
                  </a:cubicBezTo>
                  <a:cubicBezTo>
                    <a:pt x="8259558" y="1058440"/>
                    <a:pt x="8260310" y="1064460"/>
                    <a:pt x="8255044" y="1070480"/>
                  </a:cubicBezTo>
                  <a:cubicBezTo>
                    <a:pt x="8249776" y="1077253"/>
                    <a:pt x="8255796" y="1102838"/>
                    <a:pt x="8259558" y="1110364"/>
                  </a:cubicBezTo>
                  <a:cubicBezTo>
                    <a:pt x="8263320" y="1117889"/>
                    <a:pt x="8263320" y="1120899"/>
                    <a:pt x="8266330" y="1125414"/>
                  </a:cubicBezTo>
                  <a:cubicBezTo>
                    <a:pt x="8269340" y="1129929"/>
                    <a:pt x="8273104" y="1135196"/>
                    <a:pt x="8277618" y="1141969"/>
                  </a:cubicBezTo>
                  <a:cubicBezTo>
                    <a:pt x="8282134" y="1147989"/>
                    <a:pt x="8279876" y="1148741"/>
                    <a:pt x="8285896" y="1160781"/>
                  </a:cubicBezTo>
                  <a:cubicBezTo>
                    <a:pt x="8291164" y="1172069"/>
                    <a:pt x="8286648" y="1175832"/>
                    <a:pt x="8291164" y="1181100"/>
                  </a:cubicBezTo>
                  <a:cubicBezTo>
                    <a:pt x="8296430" y="1186367"/>
                    <a:pt x="8307718" y="1195397"/>
                    <a:pt x="8318254" y="1200665"/>
                  </a:cubicBezTo>
                  <a:cubicBezTo>
                    <a:pt x="8328036" y="1205180"/>
                    <a:pt x="8329542" y="1218725"/>
                    <a:pt x="8336314" y="1225497"/>
                  </a:cubicBezTo>
                  <a:cubicBezTo>
                    <a:pt x="8343086" y="1232270"/>
                    <a:pt x="8339324" y="1236032"/>
                    <a:pt x="8335562" y="1242805"/>
                  </a:cubicBezTo>
                  <a:cubicBezTo>
                    <a:pt x="8331800" y="1249578"/>
                    <a:pt x="8336314" y="1261618"/>
                    <a:pt x="8340076" y="1267638"/>
                  </a:cubicBezTo>
                  <a:cubicBezTo>
                    <a:pt x="8343840" y="1274411"/>
                    <a:pt x="8346850" y="1274411"/>
                    <a:pt x="8349106" y="1281936"/>
                  </a:cubicBezTo>
                  <a:cubicBezTo>
                    <a:pt x="8352116" y="1288708"/>
                    <a:pt x="8351364" y="1340632"/>
                    <a:pt x="8351364" y="1350414"/>
                  </a:cubicBezTo>
                  <a:cubicBezTo>
                    <a:pt x="8351364" y="1360197"/>
                    <a:pt x="8352116" y="1357939"/>
                    <a:pt x="8355880" y="1368474"/>
                  </a:cubicBezTo>
                  <a:cubicBezTo>
                    <a:pt x="8359642" y="1379009"/>
                    <a:pt x="8364910" y="1392555"/>
                    <a:pt x="8364910" y="1394060"/>
                  </a:cubicBezTo>
                  <a:cubicBezTo>
                    <a:pt x="8364910" y="1396318"/>
                    <a:pt x="8365662" y="1423408"/>
                    <a:pt x="8366414" y="1436200"/>
                  </a:cubicBezTo>
                  <a:cubicBezTo>
                    <a:pt x="8366414" y="1448993"/>
                    <a:pt x="8368672" y="1452756"/>
                    <a:pt x="8370176" y="1458023"/>
                  </a:cubicBezTo>
                  <a:cubicBezTo>
                    <a:pt x="8371682" y="1463291"/>
                    <a:pt x="8376950" y="1485866"/>
                    <a:pt x="8377702" y="1491886"/>
                  </a:cubicBezTo>
                  <a:cubicBezTo>
                    <a:pt x="8378454" y="1497906"/>
                    <a:pt x="8386732" y="1515966"/>
                    <a:pt x="8393506" y="1532522"/>
                  </a:cubicBezTo>
                  <a:cubicBezTo>
                    <a:pt x="8400278" y="1548325"/>
                    <a:pt x="8399526" y="1555850"/>
                    <a:pt x="8409308" y="1563375"/>
                  </a:cubicBezTo>
                  <a:cubicBezTo>
                    <a:pt x="8419090" y="1570147"/>
                    <a:pt x="8414576" y="1573910"/>
                    <a:pt x="8413070" y="1576167"/>
                  </a:cubicBezTo>
                  <a:cubicBezTo>
                    <a:pt x="8411566" y="1579177"/>
                    <a:pt x="8404040" y="1586702"/>
                    <a:pt x="8404040" y="1590465"/>
                  </a:cubicBezTo>
                  <a:cubicBezTo>
                    <a:pt x="8404040" y="1594228"/>
                    <a:pt x="8407802" y="1597990"/>
                    <a:pt x="8410060" y="1609278"/>
                  </a:cubicBezTo>
                  <a:cubicBezTo>
                    <a:pt x="8412318" y="1620566"/>
                    <a:pt x="8411566" y="1634863"/>
                    <a:pt x="8408556" y="1642388"/>
                  </a:cubicBezTo>
                  <a:cubicBezTo>
                    <a:pt x="8406298" y="1649913"/>
                    <a:pt x="8404792" y="1652171"/>
                    <a:pt x="8401030" y="1661954"/>
                  </a:cubicBezTo>
                  <a:cubicBezTo>
                    <a:pt x="8396516" y="1672489"/>
                    <a:pt x="8416080" y="1676252"/>
                    <a:pt x="8419842" y="1689044"/>
                  </a:cubicBezTo>
                  <a:cubicBezTo>
                    <a:pt x="8423606" y="1701837"/>
                    <a:pt x="8422852" y="1709362"/>
                    <a:pt x="8425110" y="1722154"/>
                  </a:cubicBezTo>
                  <a:cubicBezTo>
                    <a:pt x="8427368" y="1734948"/>
                    <a:pt x="8420596" y="1749245"/>
                    <a:pt x="8419090" y="1753008"/>
                  </a:cubicBezTo>
                  <a:cubicBezTo>
                    <a:pt x="8417586" y="1756770"/>
                    <a:pt x="8422100" y="1757523"/>
                    <a:pt x="8427368" y="1760533"/>
                  </a:cubicBezTo>
                  <a:cubicBezTo>
                    <a:pt x="8432636" y="1764295"/>
                    <a:pt x="8434892" y="1768058"/>
                    <a:pt x="8439408" y="1772573"/>
                  </a:cubicBezTo>
                  <a:cubicBezTo>
                    <a:pt x="8443170" y="1777088"/>
                    <a:pt x="8442418" y="1791386"/>
                    <a:pt x="8443170" y="1795901"/>
                  </a:cubicBezTo>
                  <a:cubicBezTo>
                    <a:pt x="8443922" y="1801169"/>
                    <a:pt x="8446932" y="1814714"/>
                    <a:pt x="8448438" y="1816971"/>
                  </a:cubicBezTo>
                  <a:cubicBezTo>
                    <a:pt x="8450696" y="1819981"/>
                    <a:pt x="8451448" y="1836536"/>
                    <a:pt x="8444676" y="1846319"/>
                  </a:cubicBezTo>
                  <a:cubicBezTo>
                    <a:pt x="8437902" y="1856855"/>
                    <a:pt x="8382218" y="1888460"/>
                    <a:pt x="8379208" y="1895232"/>
                  </a:cubicBezTo>
                  <a:cubicBezTo>
                    <a:pt x="8376196" y="1901252"/>
                    <a:pt x="8377702" y="1920818"/>
                    <a:pt x="8380712" y="1927591"/>
                  </a:cubicBezTo>
                  <a:cubicBezTo>
                    <a:pt x="8383722" y="1934363"/>
                    <a:pt x="8376950" y="1963711"/>
                    <a:pt x="8379208" y="1976503"/>
                  </a:cubicBezTo>
                  <a:cubicBezTo>
                    <a:pt x="8382218" y="1989296"/>
                    <a:pt x="8383722" y="1990049"/>
                    <a:pt x="8388990" y="1996822"/>
                  </a:cubicBezTo>
                  <a:cubicBezTo>
                    <a:pt x="8394258" y="2003594"/>
                    <a:pt x="8395010" y="2006604"/>
                    <a:pt x="8398020" y="2015634"/>
                  </a:cubicBezTo>
                  <a:cubicBezTo>
                    <a:pt x="8401782" y="2025417"/>
                    <a:pt x="8395010" y="2021654"/>
                    <a:pt x="8392752" y="2031437"/>
                  </a:cubicBezTo>
                  <a:cubicBezTo>
                    <a:pt x="8389742" y="2041219"/>
                    <a:pt x="8389742" y="2054012"/>
                    <a:pt x="8384474" y="2070568"/>
                  </a:cubicBezTo>
                  <a:cubicBezTo>
                    <a:pt x="8378454" y="2087123"/>
                    <a:pt x="8374692" y="2102173"/>
                    <a:pt x="8371682" y="2108945"/>
                  </a:cubicBezTo>
                  <a:cubicBezTo>
                    <a:pt x="8368672" y="2114965"/>
                    <a:pt x="8371682" y="2120985"/>
                    <a:pt x="8367920" y="2129263"/>
                  </a:cubicBezTo>
                  <a:cubicBezTo>
                    <a:pt x="8364156" y="2137541"/>
                    <a:pt x="8357384" y="2133778"/>
                    <a:pt x="8353622" y="2135283"/>
                  </a:cubicBezTo>
                  <a:cubicBezTo>
                    <a:pt x="8349860" y="2137541"/>
                    <a:pt x="8351364" y="2142056"/>
                    <a:pt x="8351364" y="2142809"/>
                  </a:cubicBezTo>
                  <a:cubicBezTo>
                    <a:pt x="8352116" y="2144314"/>
                    <a:pt x="8325026" y="2145066"/>
                    <a:pt x="8322770" y="2146571"/>
                  </a:cubicBezTo>
                  <a:cubicBezTo>
                    <a:pt x="8320512" y="2148076"/>
                    <a:pt x="8323522" y="2188711"/>
                    <a:pt x="8323522" y="2188711"/>
                  </a:cubicBezTo>
                  <a:lnTo>
                    <a:pt x="8322770" y="2212792"/>
                  </a:lnTo>
                  <a:cubicBezTo>
                    <a:pt x="8322770" y="2212792"/>
                    <a:pt x="8329542" y="2224080"/>
                    <a:pt x="8331046" y="2227842"/>
                  </a:cubicBezTo>
                  <a:cubicBezTo>
                    <a:pt x="8333304" y="2232357"/>
                    <a:pt x="8325026" y="2235367"/>
                    <a:pt x="8321264" y="2239130"/>
                  </a:cubicBezTo>
                  <a:cubicBezTo>
                    <a:pt x="8317502" y="2242892"/>
                    <a:pt x="8330294" y="2261705"/>
                    <a:pt x="8331800" y="2273745"/>
                  </a:cubicBezTo>
                  <a:cubicBezTo>
                    <a:pt x="8334056" y="2285786"/>
                    <a:pt x="8355880" y="2308361"/>
                    <a:pt x="8361146" y="2312876"/>
                  </a:cubicBezTo>
                  <a:cubicBezTo>
                    <a:pt x="8366414" y="2317391"/>
                    <a:pt x="8358136" y="2317391"/>
                    <a:pt x="8356632" y="2328678"/>
                  </a:cubicBezTo>
                  <a:cubicBezTo>
                    <a:pt x="8355880" y="2339966"/>
                    <a:pt x="8360394" y="2337708"/>
                    <a:pt x="8366414" y="2344481"/>
                  </a:cubicBezTo>
                  <a:cubicBezTo>
                    <a:pt x="8371682" y="2351254"/>
                    <a:pt x="8373186" y="2348244"/>
                    <a:pt x="8374692" y="2357274"/>
                  </a:cubicBezTo>
                  <a:cubicBezTo>
                    <a:pt x="8376196" y="2365552"/>
                    <a:pt x="8376196" y="2385869"/>
                    <a:pt x="8377702" y="2388879"/>
                  </a:cubicBezTo>
                  <a:cubicBezTo>
                    <a:pt x="8379208" y="2391889"/>
                    <a:pt x="8394258" y="2407692"/>
                    <a:pt x="8394258" y="2407692"/>
                  </a:cubicBezTo>
                  <a:cubicBezTo>
                    <a:pt x="8394258" y="2407692"/>
                    <a:pt x="8392752" y="2425000"/>
                    <a:pt x="8392752" y="2434783"/>
                  </a:cubicBezTo>
                  <a:cubicBezTo>
                    <a:pt x="8392000" y="2445318"/>
                    <a:pt x="8392000" y="2444565"/>
                    <a:pt x="8383722" y="2452090"/>
                  </a:cubicBezTo>
                  <a:cubicBezTo>
                    <a:pt x="8374692" y="2459615"/>
                    <a:pt x="8385228" y="2467893"/>
                    <a:pt x="8387486" y="2483696"/>
                  </a:cubicBezTo>
                  <a:cubicBezTo>
                    <a:pt x="8389742" y="2499499"/>
                    <a:pt x="8365662" y="2538629"/>
                    <a:pt x="8361900" y="2555937"/>
                  </a:cubicBezTo>
                  <a:cubicBezTo>
                    <a:pt x="8357384" y="2573245"/>
                    <a:pt x="8351364" y="2560452"/>
                    <a:pt x="8340076" y="2549164"/>
                  </a:cubicBezTo>
                  <a:cubicBezTo>
                    <a:pt x="8328036" y="2538629"/>
                    <a:pt x="8334810" y="2553679"/>
                    <a:pt x="8332552" y="2561957"/>
                  </a:cubicBezTo>
                  <a:cubicBezTo>
                    <a:pt x="8330294" y="2570987"/>
                    <a:pt x="8318254" y="2570987"/>
                    <a:pt x="8304708" y="2565720"/>
                  </a:cubicBezTo>
                  <a:cubicBezTo>
                    <a:pt x="8291164" y="2560452"/>
                    <a:pt x="8297184" y="2559699"/>
                    <a:pt x="8273856" y="2573245"/>
                  </a:cubicBezTo>
                  <a:cubicBezTo>
                    <a:pt x="8250528" y="2587542"/>
                    <a:pt x="8220428" y="2589800"/>
                    <a:pt x="8210644" y="2604097"/>
                  </a:cubicBezTo>
                  <a:cubicBezTo>
                    <a:pt x="8200862" y="2618395"/>
                    <a:pt x="8218922" y="2689131"/>
                    <a:pt x="8208388" y="2704182"/>
                  </a:cubicBezTo>
                  <a:cubicBezTo>
                    <a:pt x="8197100" y="2719232"/>
                    <a:pt x="8075946" y="2704934"/>
                    <a:pt x="8034558" y="2696656"/>
                  </a:cubicBezTo>
                  <a:cubicBezTo>
                    <a:pt x="7993922" y="2688378"/>
                    <a:pt x="7977366" y="2716222"/>
                    <a:pt x="7954038" y="2723747"/>
                  </a:cubicBezTo>
                  <a:cubicBezTo>
                    <a:pt x="7947266" y="2726004"/>
                    <a:pt x="7936730" y="2728262"/>
                    <a:pt x="7923186" y="2729767"/>
                  </a:cubicBezTo>
                  <a:cubicBezTo>
                    <a:pt x="7922434" y="2707944"/>
                    <a:pt x="7922434" y="2675586"/>
                    <a:pt x="7922434" y="2665803"/>
                  </a:cubicBezTo>
                  <a:cubicBezTo>
                    <a:pt x="7925444" y="2661288"/>
                    <a:pt x="7925444" y="2661288"/>
                    <a:pt x="7926196" y="2661288"/>
                  </a:cubicBezTo>
                  <a:cubicBezTo>
                    <a:pt x="7929958" y="2660536"/>
                    <a:pt x="7934474" y="2659031"/>
                    <a:pt x="7941246" y="2656021"/>
                  </a:cubicBezTo>
                  <a:cubicBezTo>
                    <a:pt x="7952534" y="2651506"/>
                    <a:pt x="7954790" y="2646238"/>
                    <a:pt x="7952534" y="2640218"/>
                  </a:cubicBezTo>
                  <a:cubicBezTo>
                    <a:pt x="7950276" y="2635703"/>
                    <a:pt x="7946514" y="2634198"/>
                    <a:pt x="7941246" y="2632693"/>
                  </a:cubicBezTo>
                  <a:cubicBezTo>
                    <a:pt x="7937484" y="2631188"/>
                    <a:pt x="7932216" y="2628930"/>
                    <a:pt x="7929206" y="2625920"/>
                  </a:cubicBezTo>
                  <a:cubicBezTo>
                    <a:pt x="7920176" y="2616890"/>
                    <a:pt x="7912650" y="2616890"/>
                    <a:pt x="7905126" y="2616890"/>
                  </a:cubicBezTo>
                  <a:cubicBezTo>
                    <a:pt x="7902116" y="2616890"/>
                    <a:pt x="7899106" y="2616890"/>
                    <a:pt x="7896094" y="2615385"/>
                  </a:cubicBezTo>
                  <a:cubicBezTo>
                    <a:pt x="7893084" y="2613880"/>
                    <a:pt x="7890074" y="2610870"/>
                    <a:pt x="7887064" y="2608612"/>
                  </a:cubicBezTo>
                  <a:cubicBezTo>
                    <a:pt x="7881798" y="2603345"/>
                    <a:pt x="7876530" y="2598077"/>
                    <a:pt x="7865994" y="2595067"/>
                  </a:cubicBezTo>
                  <a:cubicBezTo>
                    <a:pt x="7857718" y="2592810"/>
                    <a:pt x="7853954" y="2588295"/>
                    <a:pt x="7849440" y="2582275"/>
                  </a:cubicBezTo>
                  <a:cubicBezTo>
                    <a:pt x="7847182" y="2580017"/>
                    <a:pt x="7845678" y="2577007"/>
                    <a:pt x="7842668" y="2574750"/>
                  </a:cubicBezTo>
                  <a:lnTo>
                    <a:pt x="7841914" y="2573997"/>
                  </a:lnTo>
                  <a:cubicBezTo>
                    <a:pt x="7836646" y="2567977"/>
                    <a:pt x="7834390" y="2565720"/>
                    <a:pt x="7829874" y="2564967"/>
                  </a:cubicBezTo>
                  <a:cubicBezTo>
                    <a:pt x="7826112" y="2564215"/>
                    <a:pt x="7824607" y="2564967"/>
                    <a:pt x="7821597" y="2566472"/>
                  </a:cubicBezTo>
                  <a:cubicBezTo>
                    <a:pt x="7820092" y="2566472"/>
                    <a:pt x="7817834" y="2567977"/>
                    <a:pt x="7815577" y="2568730"/>
                  </a:cubicBezTo>
                  <a:cubicBezTo>
                    <a:pt x="7809557" y="2570987"/>
                    <a:pt x="7805794" y="2572492"/>
                    <a:pt x="7802784" y="2574750"/>
                  </a:cubicBezTo>
                  <a:cubicBezTo>
                    <a:pt x="7799774" y="2576255"/>
                    <a:pt x="7797516" y="2577760"/>
                    <a:pt x="7793001" y="2577760"/>
                  </a:cubicBezTo>
                  <a:cubicBezTo>
                    <a:pt x="7791496" y="2577760"/>
                    <a:pt x="7785476" y="2566472"/>
                    <a:pt x="7780208" y="2555937"/>
                  </a:cubicBezTo>
                  <a:cubicBezTo>
                    <a:pt x="7775693" y="2548411"/>
                    <a:pt x="7771931" y="2540134"/>
                    <a:pt x="7767416" y="2534114"/>
                  </a:cubicBezTo>
                  <a:cubicBezTo>
                    <a:pt x="7762148" y="2527341"/>
                    <a:pt x="7757633" y="2524331"/>
                    <a:pt x="7753871" y="2522074"/>
                  </a:cubicBezTo>
                  <a:cubicBezTo>
                    <a:pt x="7751613" y="2520569"/>
                    <a:pt x="7750108" y="2519816"/>
                    <a:pt x="7750861" y="2517559"/>
                  </a:cubicBezTo>
                  <a:cubicBezTo>
                    <a:pt x="7751613" y="2511539"/>
                    <a:pt x="7756128" y="2504014"/>
                    <a:pt x="7760643" y="2496489"/>
                  </a:cubicBezTo>
                  <a:cubicBezTo>
                    <a:pt x="7763653" y="2491221"/>
                    <a:pt x="7765911" y="2486706"/>
                    <a:pt x="7767416" y="2482943"/>
                  </a:cubicBezTo>
                  <a:lnTo>
                    <a:pt x="7767416" y="2482190"/>
                  </a:lnTo>
                  <a:cubicBezTo>
                    <a:pt x="7770426" y="2473913"/>
                    <a:pt x="7766663" y="2469398"/>
                    <a:pt x="7759891" y="2466388"/>
                  </a:cubicBezTo>
                  <a:cubicBezTo>
                    <a:pt x="7753871" y="2464130"/>
                    <a:pt x="7744841" y="2464883"/>
                    <a:pt x="7736563" y="2464883"/>
                  </a:cubicBezTo>
                  <a:lnTo>
                    <a:pt x="7729790" y="2464883"/>
                  </a:lnTo>
                  <a:cubicBezTo>
                    <a:pt x="7726028" y="2464883"/>
                    <a:pt x="7720760" y="2463378"/>
                    <a:pt x="7714740" y="2460368"/>
                  </a:cubicBezTo>
                  <a:lnTo>
                    <a:pt x="7713987" y="2460368"/>
                  </a:lnTo>
                  <a:lnTo>
                    <a:pt x="7710977" y="2458863"/>
                  </a:lnTo>
                  <a:cubicBezTo>
                    <a:pt x="7705710" y="2455853"/>
                    <a:pt x="7699690" y="2452843"/>
                    <a:pt x="7694422" y="2448328"/>
                  </a:cubicBezTo>
                  <a:lnTo>
                    <a:pt x="7693670" y="2447575"/>
                  </a:lnTo>
                  <a:cubicBezTo>
                    <a:pt x="7689907" y="2444565"/>
                    <a:pt x="7684640" y="2441555"/>
                    <a:pt x="7677867" y="2437040"/>
                  </a:cubicBezTo>
                  <a:cubicBezTo>
                    <a:pt x="7660559" y="2425753"/>
                    <a:pt x="7636479" y="2410702"/>
                    <a:pt x="7630459" y="2400919"/>
                  </a:cubicBezTo>
                  <a:cubicBezTo>
                    <a:pt x="7625944" y="2394147"/>
                    <a:pt x="7625191" y="2391137"/>
                    <a:pt x="7624439" y="2388879"/>
                  </a:cubicBezTo>
                  <a:cubicBezTo>
                    <a:pt x="7622934" y="2385117"/>
                    <a:pt x="7622934" y="2384364"/>
                    <a:pt x="7618419" y="2380602"/>
                  </a:cubicBezTo>
                  <a:cubicBezTo>
                    <a:pt x="7614656" y="2376839"/>
                    <a:pt x="7610141" y="2373829"/>
                    <a:pt x="7603369" y="2370819"/>
                  </a:cubicBezTo>
                  <a:cubicBezTo>
                    <a:pt x="7597348" y="2367809"/>
                    <a:pt x="7589070" y="2366304"/>
                    <a:pt x="7579288" y="2365552"/>
                  </a:cubicBezTo>
                  <a:cubicBezTo>
                    <a:pt x="7570258" y="2364799"/>
                    <a:pt x="7565743" y="2364047"/>
                    <a:pt x="7560475" y="2364047"/>
                  </a:cubicBezTo>
                  <a:cubicBezTo>
                    <a:pt x="7555207" y="2364047"/>
                    <a:pt x="7550693" y="2364047"/>
                    <a:pt x="7542415" y="2364047"/>
                  </a:cubicBezTo>
                  <a:cubicBezTo>
                    <a:pt x="7529623" y="2364047"/>
                    <a:pt x="7522850" y="2374582"/>
                    <a:pt x="7516077" y="2385117"/>
                  </a:cubicBezTo>
                  <a:cubicBezTo>
                    <a:pt x="7510809" y="2392642"/>
                    <a:pt x="7505542" y="2400167"/>
                    <a:pt x="7500274" y="2400167"/>
                  </a:cubicBezTo>
                  <a:lnTo>
                    <a:pt x="7499522" y="2400167"/>
                  </a:lnTo>
                  <a:cubicBezTo>
                    <a:pt x="7489739" y="2399414"/>
                    <a:pt x="7467917" y="2385117"/>
                    <a:pt x="7450608" y="2373077"/>
                  </a:cubicBezTo>
                  <a:cubicBezTo>
                    <a:pt x="7438568" y="2365552"/>
                    <a:pt x="7428033" y="2358027"/>
                    <a:pt x="7420508" y="2355769"/>
                  </a:cubicBezTo>
                  <a:cubicBezTo>
                    <a:pt x="7403201" y="2349749"/>
                    <a:pt x="7394170" y="2359532"/>
                    <a:pt x="7385140" y="2370067"/>
                  </a:cubicBezTo>
                  <a:cubicBezTo>
                    <a:pt x="7383635" y="2372324"/>
                    <a:pt x="7380625" y="2374582"/>
                    <a:pt x="7379120" y="2376087"/>
                  </a:cubicBezTo>
                  <a:cubicBezTo>
                    <a:pt x="7378367" y="2376839"/>
                    <a:pt x="7376862" y="2378344"/>
                    <a:pt x="7375357" y="2379097"/>
                  </a:cubicBezTo>
                  <a:cubicBezTo>
                    <a:pt x="7373852" y="2380602"/>
                    <a:pt x="7371595" y="2381354"/>
                    <a:pt x="7369337" y="2382107"/>
                  </a:cubicBezTo>
                  <a:cubicBezTo>
                    <a:pt x="7357297" y="2386622"/>
                    <a:pt x="7341495" y="2389632"/>
                    <a:pt x="7333970" y="2387374"/>
                  </a:cubicBezTo>
                  <a:lnTo>
                    <a:pt x="7333970" y="2386622"/>
                  </a:lnTo>
                  <a:cubicBezTo>
                    <a:pt x="7328702" y="2385117"/>
                    <a:pt x="7318166" y="2382859"/>
                    <a:pt x="7305374" y="2380602"/>
                  </a:cubicBezTo>
                  <a:cubicBezTo>
                    <a:pt x="7286561" y="2376839"/>
                    <a:pt x="7263234" y="2373077"/>
                    <a:pt x="7248936" y="2367057"/>
                  </a:cubicBezTo>
                  <a:cubicBezTo>
                    <a:pt x="7248183" y="2367057"/>
                    <a:pt x="7246678" y="2366304"/>
                    <a:pt x="7245926" y="2366304"/>
                  </a:cubicBezTo>
                  <a:cubicBezTo>
                    <a:pt x="7221093" y="2359532"/>
                    <a:pt x="7111226" y="2361789"/>
                    <a:pt x="7048016" y="2362542"/>
                  </a:cubicBezTo>
                  <a:cubicBezTo>
                    <a:pt x="7026192" y="2362542"/>
                    <a:pt x="7010390" y="2363294"/>
                    <a:pt x="7004370" y="2363294"/>
                  </a:cubicBezTo>
                  <a:cubicBezTo>
                    <a:pt x="6984805" y="2362542"/>
                    <a:pt x="6949436" y="2339213"/>
                    <a:pt x="6949436" y="2339213"/>
                  </a:cubicBezTo>
                  <a:lnTo>
                    <a:pt x="6947179" y="2337708"/>
                  </a:lnTo>
                  <a:lnTo>
                    <a:pt x="6944921" y="2337708"/>
                  </a:lnTo>
                  <a:lnTo>
                    <a:pt x="6851610" y="2333193"/>
                  </a:lnTo>
                  <a:lnTo>
                    <a:pt x="6850105" y="2333193"/>
                  </a:lnTo>
                  <a:lnTo>
                    <a:pt x="6848600" y="2333193"/>
                  </a:lnTo>
                  <a:lnTo>
                    <a:pt x="6846343" y="2333946"/>
                  </a:lnTo>
                  <a:cubicBezTo>
                    <a:pt x="6831292" y="2337708"/>
                    <a:pt x="6780121" y="2350502"/>
                    <a:pt x="6775606" y="2350502"/>
                  </a:cubicBezTo>
                  <a:lnTo>
                    <a:pt x="6774854" y="2350502"/>
                  </a:lnTo>
                  <a:cubicBezTo>
                    <a:pt x="6767328" y="2351254"/>
                    <a:pt x="6759051" y="2364047"/>
                    <a:pt x="6753031" y="2373077"/>
                  </a:cubicBezTo>
                  <a:cubicBezTo>
                    <a:pt x="6751526" y="2375334"/>
                    <a:pt x="6750773" y="2376839"/>
                    <a:pt x="6750020" y="2377592"/>
                  </a:cubicBezTo>
                  <a:lnTo>
                    <a:pt x="6748515" y="2377592"/>
                  </a:lnTo>
                  <a:cubicBezTo>
                    <a:pt x="6747763" y="2377592"/>
                    <a:pt x="6746258" y="2378344"/>
                    <a:pt x="6745506" y="2378344"/>
                  </a:cubicBezTo>
                  <a:cubicBezTo>
                    <a:pt x="6740238" y="2378344"/>
                    <a:pt x="6732713" y="2377592"/>
                    <a:pt x="6728951" y="2375334"/>
                  </a:cubicBezTo>
                  <a:cubicBezTo>
                    <a:pt x="6727445" y="2374582"/>
                    <a:pt x="6728951" y="2368562"/>
                    <a:pt x="6730456" y="2364047"/>
                  </a:cubicBezTo>
                  <a:cubicBezTo>
                    <a:pt x="6731208" y="2359532"/>
                    <a:pt x="6732713" y="2356522"/>
                    <a:pt x="6731208" y="2352759"/>
                  </a:cubicBezTo>
                  <a:cubicBezTo>
                    <a:pt x="6728951" y="2344481"/>
                    <a:pt x="6719168" y="2345234"/>
                    <a:pt x="6707881" y="2346739"/>
                  </a:cubicBezTo>
                  <a:cubicBezTo>
                    <a:pt x="6701108" y="2347491"/>
                    <a:pt x="6694335" y="2348244"/>
                    <a:pt x="6689820" y="2347491"/>
                  </a:cubicBezTo>
                  <a:cubicBezTo>
                    <a:pt x="6685305" y="2346739"/>
                    <a:pt x="6682294" y="2339213"/>
                    <a:pt x="6680037" y="2333946"/>
                  </a:cubicBezTo>
                  <a:cubicBezTo>
                    <a:pt x="6678532" y="2330936"/>
                    <a:pt x="6677780" y="2328678"/>
                    <a:pt x="6676275" y="2326421"/>
                  </a:cubicBezTo>
                  <a:cubicBezTo>
                    <a:pt x="6675522" y="2325668"/>
                    <a:pt x="6677780" y="2325668"/>
                    <a:pt x="6683800" y="2318896"/>
                  </a:cubicBezTo>
                  <a:lnTo>
                    <a:pt x="6686810" y="2315133"/>
                  </a:lnTo>
                  <a:cubicBezTo>
                    <a:pt x="6694335" y="2306856"/>
                    <a:pt x="6703365" y="2291806"/>
                    <a:pt x="6711643" y="2277508"/>
                  </a:cubicBezTo>
                  <a:cubicBezTo>
                    <a:pt x="6718415" y="2266220"/>
                    <a:pt x="6724435" y="2255685"/>
                    <a:pt x="6730456" y="2248160"/>
                  </a:cubicBezTo>
                  <a:cubicBezTo>
                    <a:pt x="6745506" y="2227842"/>
                    <a:pt x="6664987" y="2173661"/>
                    <a:pt x="6641659" y="2158611"/>
                  </a:cubicBezTo>
                  <a:lnTo>
                    <a:pt x="6716158" y="2012624"/>
                  </a:lnTo>
                  <a:lnTo>
                    <a:pt x="6716910" y="2011119"/>
                  </a:lnTo>
                  <a:cubicBezTo>
                    <a:pt x="6719168" y="2004347"/>
                    <a:pt x="6728951" y="1981018"/>
                    <a:pt x="6728951" y="1981018"/>
                  </a:cubicBezTo>
                  <a:lnTo>
                    <a:pt x="6729703" y="1979513"/>
                  </a:lnTo>
                  <a:lnTo>
                    <a:pt x="6729703" y="1978008"/>
                  </a:lnTo>
                  <a:cubicBezTo>
                    <a:pt x="6729703" y="1978008"/>
                    <a:pt x="6728951" y="1886955"/>
                    <a:pt x="6729703" y="1883945"/>
                  </a:cubicBezTo>
                  <a:cubicBezTo>
                    <a:pt x="6730456" y="1880935"/>
                    <a:pt x="6731960" y="1874162"/>
                    <a:pt x="6732713" y="1865885"/>
                  </a:cubicBezTo>
                  <a:cubicBezTo>
                    <a:pt x="6734970" y="1852339"/>
                    <a:pt x="6737228" y="1835031"/>
                    <a:pt x="6739485" y="1829764"/>
                  </a:cubicBezTo>
                  <a:lnTo>
                    <a:pt x="6740238" y="1829764"/>
                  </a:lnTo>
                  <a:lnTo>
                    <a:pt x="6740238" y="1829011"/>
                  </a:lnTo>
                  <a:cubicBezTo>
                    <a:pt x="6745506" y="1819229"/>
                    <a:pt x="6737981" y="1797406"/>
                    <a:pt x="6732713" y="1780851"/>
                  </a:cubicBezTo>
                  <a:cubicBezTo>
                    <a:pt x="6730456" y="1773325"/>
                    <a:pt x="6728198" y="1767305"/>
                    <a:pt x="6728198" y="1765800"/>
                  </a:cubicBezTo>
                  <a:cubicBezTo>
                    <a:pt x="6728198" y="1761285"/>
                    <a:pt x="6723683" y="1746235"/>
                    <a:pt x="6717663" y="1727422"/>
                  </a:cubicBezTo>
                  <a:cubicBezTo>
                    <a:pt x="6710138" y="1702589"/>
                    <a:pt x="6701108" y="1673242"/>
                    <a:pt x="6701108" y="1664964"/>
                  </a:cubicBezTo>
                  <a:cubicBezTo>
                    <a:pt x="6701108" y="1652923"/>
                    <a:pt x="6693582" y="1625833"/>
                    <a:pt x="6684552" y="1607773"/>
                  </a:cubicBezTo>
                  <a:cubicBezTo>
                    <a:pt x="6682294" y="1604011"/>
                    <a:pt x="6680789" y="1601001"/>
                    <a:pt x="6679284" y="1597238"/>
                  </a:cubicBezTo>
                  <a:cubicBezTo>
                    <a:pt x="6677027" y="1594228"/>
                    <a:pt x="6674769" y="1591217"/>
                    <a:pt x="6673264" y="1589712"/>
                  </a:cubicBezTo>
                  <a:cubicBezTo>
                    <a:pt x="6661225" y="1578425"/>
                    <a:pt x="6651442" y="1581435"/>
                    <a:pt x="6642412" y="1584445"/>
                  </a:cubicBezTo>
                  <a:cubicBezTo>
                    <a:pt x="6640155" y="1585197"/>
                    <a:pt x="6637897" y="1585950"/>
                    <a:pt x="6636392" y="1585950"/>
                  </a:cubicBezTo>
                  <a:cubicBezTo>
                    <a:pt x="6630372" y="1585950"/>
                    <a:pt x="6614568" y="1583692"/>
                    <a:pt x="6601776" y="1580682"/>
                  </a:cubicBezTo>
                  <a:cubicBezTo>
                    <a:pt x="6599518" y="1579930"/>
                    <a:pt x="6597261" y="1579177"/>
                    <a:pt x="6595003" y="1578425"/>
                  </a:cubicBezTo>
                  <a:cubicBezTo>
                    <a:pt x="6592746" y="1577672"/>
                    <a:pt x="6591241" y="1576920"/>
                    <a:pt x="6589736" y="1576167"/>
                  </a:cubicBezTo>
                  <a:cubicBezTo>
                    <a:pt x="6580706" y="1571652"/>
                    <a:pt x="6558883" y="1555850"/>
                    <a:pt x="6546090" y="1545315"/>
                  </a:cubicBezTo>
                  <a:cubicBezTo>
                    <a:pt x="6543080" y="1543057"/>
                    <a:pt x="6541575" y="1541552"/>
                    <a:pt x="6539317" y="1540047"/>
                  </a:cubicBezTo>
                  <a:cubicBezTo>
                    <a:pt x="6538565" y="1538542"/>
                    <a:pt x="6537060" y="1537790"/>
                    <a:pt x="6537060" y="1537790"/>
                  </a:cubicBezTo>
                  <a:cubicBezTo>
                    <a:pt x="6536307" y="1536285"/>
                    <a:pt x="6534802" y="1531770"/>
                    <a:pt x="6534050" y="1526502"/>
                  </a:cubicBezTo>
                  <a:cubicBezTo>
                    <a:pt x="6532545" y="1520481"/>
                    <a:pt x="6531792" y="1513709"/>
                    <a:pt x="6531792" y="1509946"/>
                  </a:cubicBezTo>
                  <a:lnTo>
                    <a:pt x="6531792" y="1509194"/>
                  </a:lnTo>
                  <a:cubicBezTo>
                    <a:pt x="6533298" y="1505431"/>
                    <a:pt x="6533298" y="1498659"/>
                    <a:pt x="6532545" y="1491886"/>
                  </a:cubicBezTo>
                  <a:cubicBezTo>
                    <a:pt x="6531792" y="1484361"/>
                    <a:pt x="6531040" y="1474579"/>
                    <a:pt x="6533298" y="1467806"/>
                  </a:cubicBezTo>
                  <a:cubicBezTo>
                    <a:pt x="6534802" y="1463291"/>
                    <a:pt x="6536307" y="1459529"/>
                    <a:pt x="6537813" y="1456518"/>
                  </a:cubicBezTo>
                  <a:cubicBezTo>
                    <a:pt x="6540823" y="1449745"/>
                    <a:pt x="6543080" y="1445230"/>
                    <a:pt x="6540823" y="1436953"/>
                  </a:cubicBezTo>
                  <a:cubicBezTo>
                    <a:pt x="6538565" y="1430933"/>
                    <a:pt x="6532545" y="1423408"/>
                    <a:pt x="6527277" y="1416635"/>
                  </a:cubicBezTo>
                  <a:cubicBezTo>
                    <a:pt x="6523515" y="1412120"/>
                    <a:pt x="6520505" y="1408358"/>
                    <a:pt x="6519752" y="1406853"/>
                  </a:cubicBezTo>
                  <a:cubicBezTo>
                    <a:pt x="6519000" y="1403090"/>
                    <a:pt x="6517495" y="1387287"/>
                    <a:pt x="6516742" y="1374494"/>
                  </a:cubicBezTo>
                  <a:lnTo>
                    <a:pt x="6515990" y="1366969"/>
                  </a:lnTo>
                  <a:cubicBezTo>
                    <a:pt x="6515990" y="1364712"/>
                    <a:pt x="6515238" y="1362454"/>
                    <a:pt x="6515238" y="1361702"/>
                  </a:cubicBezTo>
                  <a:lnTo>
                    <a:pt x="6515238" y="1360197"/>
                  </a:lnTo>
                  <a:cubicBezTo>
                    <a:pt x="6515238" y="1353424"/>
                    <a:pt x="6521257" y="1340632"/>
                    <a:pt x="6528030" y="1329344"/>
                  </a:cubicBezTo>
                  <a:cubicBezTo>
                    <a:pt x="6529535" y="1327087"/>
                    <a:pt x="6530288" y="1324829"/>
                    <a:pt x="6531792" y="1322572"/>
                  </a:cubicBezTo>
                  <a:cubicBezTo>
                    <a:pt x="6533298" y="1320314"/>
                    <a:pt x="6534802" y="1318809"/>
                    <a:pt x="6535555" y="1317304"/>
                  </a:cubicBezTo>
                  <a:cubicBezTo>
                    <a:pt x="6542327" y="1307521"/>
                    <a:pt x="6540823" y="1301501"/>
                    <a:pt x="6534802" y="1296986"/>
                  </a:cubicBezTo>
                  <a:cubicBezTo>
                    <a:pt x="6531040" y="1293976"/>
                    <a:pt x="6525773" y="1293976"/>
                    <a:pt x="6520505" y="1293976"/>
                  </a:cubicBezTo>
                  <a:cubicBezTo>
                    <a:pt x="6518248" y="1293976"/>
                    <a:pt x="6515238" y="1293223"/>
                    <a:pt x="6513732" y="1293223"/>
                  </a:cubicBezTo>
                  <a:lnTo>
                    <a:pt x="6513732" y="1292471"/>
                  </a:lnTo>
                  <a:cubicBezTo>
                    <a:pt x="6508465" y="1291718"/>
                    <a:pt x="6504702" y="1292471"/>
                    <a:pt x="6501692" y="1292471"/>
                  </a:cubicBezTo>
                  <a:cubicBezTo>
                    <a:pt x="6498682" y="1287203"/>
                    <a:pt x="6493414" y="1281936"/>
                    <a:pt x="6488900" y="1277421"/>
                  </a:cubicBezTo>
                  <a:cubicBezTo>
                    <a:pt x="6487394" y="1275916"/>
                    <a:pt x="6485890" y="1274411"/>
                    <a:pt x="6485137" y="1272906"/>
                  </a:cubicBezTo>
                  <a:lnTo>
                    <a:pt x="6484384" y="1272153"/>
                  </a:lnTo>
                  <a:cubicBezTo>
                    <a:pt x="6482879" y="1270648"/>
                    <a:pt x="6490404" y="1256351"/>
                    <a:pt x="6490404" y="1256351"/>
                  </a:cubicBezTo>
                  <a:lnTo>
                    <a:pt x="6476859" y="1249578"/>
                  </a:lnTo>
                  <a:cubicBezTo>
                    <a:pt x="6476106" y="1249578"/>
                    <a:pt x="6475354" y="1248826"/>
                    <a:pt x="6474601" y="1248073"/>
                  </a:cubicBezTo>
                  <a:cubicBezTo>
                    <a:pt x="6470839" y="1245815"/>
                    <a:pt x="6467076" y="1242805"/>
                    <a:pt x="6464066" y="1240548"/>
                  </a:cubicBezTo>
                  <a:cubicBezTo>
                    <a:pt x="6461809" y="1238290"/>
                    <a:pt x="6451274" y="1225497"/>
                    <a:pt x="6442244" y="1212705"/>
                  </a:cubicBezTo>
                  <a:cubicBezTo>
                    <a:pt x="6436976" y="1204427"/>
                    <a:pt x="6432462" y="1197655"/>
                    <a:pt x="6432462" y="1196902"/>
                  </a:cubicBezTo>
                  <a:cubicBezTo>
                    <a:pt x="6433214" y="1189377"/>
                    <a:pt x="6427194" y="1156266"/>
                    <a:pt x="6427194" y="1156266"/>
                  </a:cubicBezTo>
                  <a:lnTo>
                    <a:pt x="6426441" y="1150999"/>
                  </a:lnTo>
                  <a:lnTo>
                    <a:pt x="6421174" y="1150246"/>
                  </a:lnTo>
                  <a:lnTo>
                    <a:pt x="6412143" y="1148741"/>
                  </a:lnTo>
                  <a:lnTo>
                    <a:pt x="6407628" y="1147989"/>
                  </a:lnTo>
                  <a:lnTo>
                    <a:pt x="6404618" y="1150999"/>
                  </a:lnTo>
                  <a:cubicBezTo>
                    <a:pt x="6404618" y="1150999"/>
                    <a:pt x="6397846" y="1157771"/>
                    <a:pt x="6394083" y="1165296"/>
                  </a:cubicBezTo>
                  <a:cubicBezTo>
                    <a:pt x="6391825" y="1170564"/>
                    <a:pt x="6393330" y="1175832"/>
                    <a:pt x="6394836" y="1181852"/>
                  </a:cubicBezTo>
                  <a:cubicBezTo>
                    <a:pt x="6396340" y="1187120"/>
                    <a:pt x="6397093" y="1193892"/>
                    <a:pt x="6396340" y="1199160"/>
                  </a:cubicBezTo>
                  <a:cubicBezTo>
                    <a:pt x="6395588" y="1202170"/>
                    <a:pt x="6395588" y="1205932"/>
                    <a:pt x="6394836" y="1208942"/>
                  </a:cubicBezTo>
                  <a:cubicBezTo>
                    <a:pt x="6393330" y="1215715"/>
                    <a:pt x="6393330" y="1219477"/>
                    <a:pt x="6391825" y="1223240"/>
                  </a:cubicBezTo>
                  <a:cubicBezTo>
                    <a:pt x="6391825" y="1225497"/>
                    <a:pt x="6391825" y="1227755"/>
                    <a:pt x="6391073" y="1230012"/>
                  </a:cubicBezTo>
                  <a:lnTo>
                    <a:pt x="6391073" y="1230765"/>
                  </a:lnTo>
                  <a:cubicBezTo>
                    <a:pt x="6387311" y="1228507"/>
                    <a:pt x="6383548" y="1227002"/>
                    <a:pt x="6381290" y="1225497"/>
                  </a:cubicBezTo>
                  <a:cubicBezTo>
                    <a:pt x="6378280" y="1223240"/>
                    <a:pt x="6376023" y="1220230"/>
                    <a:pt x="6373013" y="1215715"/>
                  </a:cubicBezTo>
                  <a:cubicBezTo>
                    <a:pt x="6370003" y="1211200"/>
                    <a:pt x="6365488" y="1207437"/>
                    <a:pt x="6361725" y="1204427"/>
                  </a:cubicBezTo>
                  <a:cubicBezTo>
                    <a:pt x="6360973" y="1203675"/>
                    <a:pt x="6360220" y="1202922"/>
                    <a:pt x="6359468" y="1202170"/>
                  </a:cubicBezTo>
                  <a:cubicBezTo>
                    <a:pt x="6363230" y="1197655"/>
                    <a:pt x="6366240" y="1190882"/>
                    <a:pt x="6368498" y="1185615"/>
                  </a:cubicBezTo>
                  <a:cubicBezTo>
                    <a:pt x="6369250" y="1183357"/>
                    <a:pt x="6370003" y="1181100"/>
                    <a:pt x="6370003" y="1179595"/>
                  </a:cubicBezTo>
                  <a:cubicBezTo>
                    <a:pt x="6370755" y="1175832"/>
                    <a:pt x="6370003" y="1173574"/>
                    <a:pt x="6366993" y="1171317"/>
                  </a:cubicBezTo>
                  <a:cubicBezTo>
                    <a:pt x="6366240" y="1169811"/>
                    <a:pt x="6364736" y="1169059"/>
                    <a:pt x="6363230" y="1169059"/>
                  </a:cubicBezTo>
                  <a:cubicBezTo>
                    <a:pt x="6360973" y="1168306"/>
                    <a:pt x="6357210" y="1166049"/>
                    <a:pt x="6354952" y="1164544"/>
                  </a:cubicBezTo>
                  <a:cubicBezTo>
                    <a:pt x="6354200" y="1163791"/>
                    <a:pt x="6354200" y="1165296"/>
                    <a:pt x="6354200" y="1164544"/>
                  </a:cubicBezTo>
                  <a:cubicBezTo>
                    <a:pt x="6355705" y="1161534"/>
                    <a:pt x="6359468" y="1150246"/>
                    <a:pt x="6363983" y="1141216"/>
                  </a:cubicBezTo>
                  <a:cubicBezTo>
                    <a:pt x="6366993" y="1135196"/>
                    <a:pt x="6369250" y="1130681"/>
                    <a:pt x="6369250" y="1129929"/>
                  </a:cubicBezTo>
                  <a:cubicBezTo>
                    <a:pt x="6372261" y="1127671"/>
                    <a:pt x="6376775" y="1123909"/>
                    <a:pt x="6380538" y="1119394"/>
                  </a:cubicBezTo>
                  <a:cubicBezTo>
                    <a:pt x="6383548" y="1116384"/>
                    <a:pt x="6385805" y="1112621"/>
                    <a:pt x="6387311" y="1109611"/>
                  </a:cubicBezTo>
                  <a:cubicBezTo>
                    <a:pt x="6387311" y="1108859"/>
                    <a:pt x="6387311" y="1108106"/>
                    <a:pt x="6388063" y="1107353"/>
                  </a:cubicBezTo>
                  <a:cubicBezTo>
                    <a:pt x="6388815" y="1105848"/>
                    <a:pt x="6390321" y="1103591"/>
                    <a:pt x="6390321" y="1101333"/>
                  </a:cubicBezTo>
                  <a:cubicBezTo>
                    <a:pt x="6391825" y="1094560"/>
                    <a:pt x="6389568" y="1089293"/>
                    <a:pt x="6381290" y="1087788"/>
                  </a:cubicBezTo>
                  <a:cubicBezTo>
                    <a:pt x="6379033" y="1087035"/>
                    <a:pt x="6376023" y="1087035"/>
                    <a:pt x="6373765" y="1086283"/>
                  </a:cubicBezTo>
                  <a:lnTo>
                    <a:pt x="6373013" y="1086283"/>
                  </a:lnTo>
                  <a:cubicBezTo>
                    <a:pt x="6368498" y="1085530"/>
                    <a:pt x="6363230" y="1084778"/>
                    <a:pt x="6360220" y="1083273"/>
                  </a:cubicBezTo>
                  <a:cubicBezTo>
                    <a:pt x="6358715" y="1083273"/>
                    <a:pt x="6357210" y="1081768"/>
                    <a:pt x="6355705" y="1080263"/>
                  </a:cubicBezTo>
                  <a:cubicBezTo>
                    <a:pt x="6352696" y="1078005"/>
                    <a:pt x="6349685" y="1074995"/>
                    <a:pt x="6343664" y="1071985"/>
                  </a:cubicBezTo>
                  <a:lnTo>
                    <a:pt x="6340654" y="1070480"/>
                  </a:lnTo>
                  <a:cubicBezTo>
                    <a:pt x="6331624" y="1065965"/>
                    <a:pt x="6329367" y="1064460"/>
                    <a:pt x="6317327" y="1070480"/>
                  </a:cubicBezTo>
                  <a:cubicBezTo>
                    <a:pt x="6311307" y="1073490"/>
                    <a:pt x="6308297" y="1076500"/>
                    <a:pt x="6306039" y="1079510"/>
                  </a:cubicBezTo>
                  <a:cubicBezTo>
                    <a:pt x="6305287" y="1081015"/>
                    <a:pt x="6304535" y="1081768"/>
                    <a:pt x="6303782" y="1081768"/>
                  </a:cubicBezTo>
                  <a:cubicBezTo>
                    <a:pt x="6300772" y="1081015"/>
                    <a:pt x="6299267" y="1081015"/>
                    <a:pt x="6297762" y="1081015"/>
                  </a:cubicBezTo>
                  <a:cubicBezTo>
                    <a:pt x="6296257" y="1081015"/>
                    <a:pt x="6296257" y="1080263"/>
                    <a:pt x="6291742" y="1075748"/>
                  </a:cubicBezTo>
                  <a:cubicBezTo>
                    <a:pt x="6287979" y="1072738"/>
                    <a:pt x="6286474" y="1068975"/>
                    <a:pt x="6285722" y="1064460"/>
                  </a:cubicBezTo>
                  <a:cubicBezTo>
                    <a:pt x="6284970" y="1059945"/>
                    <a:pt x="6284970" y="1056183"/>
                    <a:pt x="6287226" y="1052420"/>
                  </a:cubicBezTo>
                  <a:cubicBezTo>
                    <a:pt x="6288732" y="1047905"/>
                    <a:pt x="6290236" y="1044895"/>
                    <a:pt x="6292494" y="1041885"/>
                  </a:cubicBezTo>
                  <a:cubicBezTo>
                    <a:pt x="6294752" y="1038875"/>
                    <a:pt x="6297010" y="1035113"/>
                    <a:pt x="6300020" y="1031350"/>
                  </a:cubicBezTo>
                  <a:lnTo>
                    <a:pt x="6301524" y="1029092"/>
                  </a:lnTo>
                  <a:cubicBezTo>
                    <a:pt x="6308297" y="1020062"/>
                    <a:pt x="6310554" y="1017804"/>
                    <a:pt x="6309049" y="1004259"/>
                  </a:cubicBezTo>
                  <a:cubicBezTo>
                    <a:pt x="6309049" y="999744"/>
                    <a:pt x="6307545" y="995229"/>
                    <a:pt x="6306792" y="991467"/>
                  </a:cubicBezTo>
                  <a:cubicBezTo>
                    <a:pt x="6306039" y="986199"/>
                    <a:pt x="6303782" y="980179"/>
                    <a:pt x="6306039" y="973407"/>
                  </a:cubicBezTo>
                  <a:cubicBezTo>
                    <a:pt x="6307545" y="970397"/>
                    <a:pt x="6309049" y="968892"/>
                    <a:pt x="6309802" y="967387"/>
                  </a:cubicBezTo>
                  <a:cubicBezTo>
                    <a:pt x="6314317" y="962119"/>
                    <a:pt x="6317327" y="959861"/>
                    <a:pt x="6312060" y="945563"/>
                  </a:cubicBezTo>
                  <a:cubicBezTo>
                    <a:pt x="6309802" y="939543"/>
                    <a:pt x="6307545" y="935028"/>
                    <a:pt x="6305287" y="930513"/>
                  </a:cubicBezTo>
                  <a:cubicBezTo>
                    <a:pt x="6300772" y="922988"/>
                    <a:pt x="6297762" y="915463"/>
                    <a:pt x="6299267" y="910196"/>
                  </a:cubicBezTo>
                  <a:cubicBezTo>
                    <a:pt x="6302277" y="899661"/>
                    <a:pt x="6302277" y="876332"/>
                    <a:pt x="6303029" y="863540"/>
                  </a:cubicBezTo>
                  <a:lnTo>
                    <a:pt x="6303029" y="860530"/>
                  </a:lnTo>
                  <a:cubicBezTo>
                    <a:pt x="6303029" y="859025"/>
                    <a:pt x="6305287" y="859777"/>
                    <a:pt x="6307545" y="858272"/>
                  </a:cubicBezTo>
                  <a:cubicBezTo>
                    <a:pt x="6313564" y="853005"/>
                    <a:pt x="6320337" y="846985"/>
                    <a:pt x="6319585" y="840212"/>
                  </a:cubicBezTo>
                  <a:cubicBezTo>
                    <a:pt x="6319585" y="836450"/>
                    <a:pt x="6318079" y="831182"/>
                    <a:pt x="6317327" y="827419"/>
                  </a:cubicBezTo>
                  <a:cubicBezTo>
                    <a:pt x="6315822" y="822152"/>
                    <a:pt x="6313564" y="817636"/>
                    <a:pt x="6310554" y="816884"/>
                  </a:cubicBezTo>
                  <a:cubicBezTo>
                    <a:pt x="6309802" y="816884"/>
                    <a:pt x="6311307" y="815379"/>
                    <a:pt x="6309802" y="813121"/>
                  </a:cubicBezTo>
                  <a:cubicBezTo>
                    <a:pt x="6309049" y="810864"/>
                    <a:pt x="6308297" y="810111"/>
                    <a:pt x="6308297" y="810111"/>
                  </a:cubicBezTo>
                  <a:lnTo>
                    <a:pt x="6311307" y="798071"/>
                  </a:lnTo>
                  <a:lnTo>
                    <a:pt x="6315822" y="778506"/>
                  </a:lnTo>
                  <a:lnTo>
                    <a:pt x="6315822" y="779259"/>
                  </a:lnTo>
                  <a:cubicBezTo>
                    <a:pt x="6321089" y="786784"/>
                    <a:pt x="6424184" y="778506"/>
                    <a:pt x="6447512" y="777754"/>
                  </a:cubicBezTo>
                  <a:cubicBezTo>
                    <a:pt x="6470839" y="777001"/>
                    <a:pt x="6483632" y="782269"/>
                    <a:pt x="6496425" y="784526"/>
                  </a:cubicBezTo>
                  <a:cubicBezTo>
                    <a:pt x="6509217" y="786784"/>
                    <a:pt x="6550605" y="829677"/>
                    <a:pt x="6555873" y="834945"/>
                  </a:cubicBezTo>
                  <a:cubicBezTo>
                    <a:pt x="6560388" y="840212"/>
                    <a:pt x="6586726" y="836450"/>
                    <a:pt x="6603281" y="834945"/>
                  </a:cubicBezTo>
                  <a:cubicBezTo>
                    <a:pt x="6619836" y="834192"/>
                    <a:pt x="6648432" y="848490"/>
                    <a:pt x="6663482" y="855262"/>
                  </a:cubicBezTo>
                  <a:cubicBezTo>
                    <a:pt x="6678532" y="861282"/>
                    <a:pt x="6697345" y="868807"/>
                    <a:pt x="6717663" y="865797"/>
                  </a:cubicBezTo>
                  <a:cubicBezTo>
                    <a:pt x="6737981" y="862787"/>
                    <a:pt x="6733465" y="859777"/>
                    <a:pt x="6745506" y="861282"/>
                  </a:cubicBezTo>
                  <a:cubicBezTo>
                    <a:pt x="6757546" y="862787"/>
                    <a:pt x="6774854" y="900413"/>
                    <a:pt x="6783884" y="905681"/>
                  </a:cubicBezTo>
                  <a:cubicBezTo>
                    <a:pt x="6793667" y="911701"/>
                    <a:pt x="6793667" y="908691"/>
                    <a:pt x="6810221" y="908691"/>
                  </a:cubicBezTo>
                  <a:cubicBezTo>
                    <a:pt x="6826777" y="907938"/>
                    <a:pt x="6831292" y="908691"/>
                    <a:pt x="6837312" y="910196"/>
                  </a:cubicBezTo>
                  <a:cubicBezTo>
                    <a:pt x="6844085" y="912453"/>
                    <a:pt x="6853115" y="909443"/>
                    <a:pt x="6862897" y="910196"/>
                  </a:cubicBezTo>
                  <a:cubicBezTo>
                    <a:pt x="6871928" y="910196"/>
                    <a:pt x="6895255" y="911701"/>
                    <a:pt x="6909554" y="910196"/>
                  </a:cubicBezTo>
                  <a:cubicBezTo>
                    <a:pt x="6923851" y="910196"/>
                    <a:pt x="6925356" y="913958"/>
                    <a:pt x="6943416" y="931266"/>
                  </a:cubicBezTo>
                  <a:cubicBezTo>
                    <a:pt x="6960724" y="947821"/>
                    <a:pt x="6959971" y="964376"/>
                    <a:pt x="6962981" y="967387"/>
                  </a:cubicBezTo>
                  <a:cubicBezTo>
                    <a:pt x="6965991" y="970397"/>
                    <a:pt x="6995340" y="964376"/>
                    <a:pt x="6999855" y="964376"/>
                  </a:cubicBezTo>
                  <a:cubicBezTo>
                    <a:pt x="7005122" y="964376"/>
                    <a:pt x="7012647" y="968139"/>
                    <a:pt x="7020172" y="969644"/>
                  </a:cubicBezTo>
                  <a:cubicBezTo>
                    <a:pt x="7027697" y="971149"/>
                    <a:pt x="7035974" y="969644"/>
                    <a:pt x="7050273" y="969644"/>
                  </a:cubicBezTo>
                  <a:cubicBezTo>
                    <a:pt x="7064571" y="969644"/>
                    <a:pt x="7061561" y="968892"/>
                    <a:pt x="7064571" y="965129"/>
                  </a:cubicBezTo>
                  <a:cubicBezTo>
                    <a:pt x="7067581" y="961366"/>
                    <a:pt x="7069838" y="957604"/>
                    <a:pt x="7072848" y="953088"/>
                  </a:cubicBezTo>
                  <a:cubicBezTo>
                    <a:pt x="7075858" y="949326"/>
                    <a:pt x="7082631" y="956098"/>
                    <a:pt x="7090156" y="957604"/>
                  </a:cubicBezTo>
                  <a:cubicBezTo>
                    <a:pt x="7097681" y="959861"/>
                    <a:pt x="7098433" y="954593"/>
                    <a:pt x="7109721" y="944811"/>
                  </a:cubicBezTo>
                  <a:cubicBezTo>
                    <a:pt x="7121009" y="935781"/>
                    <a:pt x="7112732" y="935781"/>
                    <a:pt x="7108968" y="930513"/>
                  </a:cubicBezTo>
                  <a:cubicBezTo>
                    <a:pt x="7105206" y="924493"/>
                    <a:pt x="7095423" y="916968"/>
                    <a:pt x="7090908" y="909443"/>
                  </a:cubicBezTo>
                  <a:cubicBezTo>
                    <a:pt x="7086393" y="901918"/>
                    <a:pt x="7093918" y="884610"/>
                    <a:pt x="7097681" y="871817"/>
                  </a:cubicBezTo>
                  <a:cubicBezTo>
                    <a:pt x="7101443" y="858272"/>
                    <a:pt x="7101443" y="859025"/>
                    <a:pt x="7107464" y="853005"/>
                  </a:cubicBezTo>
                  <a:cubicBezTo>
                    <a:pt x="7113484" y="846985"/>
                    <a:pt x="7113484" y="851500"/>
                    <a:pt x="7121009" y="846232"/>
                  </a:cubicBezTo>
                  <a:cubicBezTo>
                    <a:pt x="7128534" y="841717"/>
                    <a:pt x="7153367" y="820646"/>
                    <a:pt x="7163901" y="812369"/>
                  </a:cubicBezTo>
                  <a:cubicBezTo>
                    <a:pt x="7173684" y="804091"/>
                    <a:pt x="7181210" y="810111"/>
                    <a:pt x="7196260" y="808606"/>
                  </a:cubicBezTo>
                  <a:cubicBezTo>
                    <a:pt x="7211310" y="807101"/>
                    <a:pt x="7222598" y="807854"/>
                    <a:pt x="7234638" y="810111"/>
                  </a:cubicBezTo>
                  <a:cubicBezTo>
                    <a:pt x="7246678" y="812369"/>
                    <a:pt x="7262481" y="827419"/>
                    <a:pt x="7267749" y="828172"/>
                  </a:cubicBezTo>
                  <a:cubicBezTo>
                    <a:pt x="7273016" y="828925"/>
                    <a:pt x="7273769" y="835697"/>
                    <a:pt x="7284303" y="834945"/>
                  </a:cubicBezTo>
                  <a:cubicBezTo>
                    <a:pt x="7294839" y="834192"/>
                    <a:pt x="7303869" y="819141"/>
                    <a:pt x="7306126" y="818389"/>
                  </a:cubicBezTo>
                  <a:cubicBezTo>
                    <a:pt x="7308384" y="817636"/>
                    <a:pt x="7338485" y="816131"/>
                    <a:pt x="7348267" y="813121"/>
                  </a:cubicBezTo>
                  <a:cubicBezTo>
                    <a:pt x="7358802" y="810111"/>
                    <a:pt x="7376110" y="789794"/>
                    <a:pt x="7379120" y="786031"/>
                  </a:cubicBezTo>
                  <a:cubicBezTo>
                    <a:pt x="7382130" y="781516"/>
                    <a:pt x="7383635" y="747653"/>
                    <a:pt x="7383635" y="740880"/>
                  </a:cubicBezTo>
                  <a:cubicBezTo>
                    <a:pt x="7383635" y="734108"/>
                    <a:pt x="7383635" y="728088"/>
                    <a:pt x="7381378" y="717553"/>
                  </a:cubicBezTo>
                  <a:cubicBezTo>
                    <a:pt x="7379872" y="706265"/>
                    <a:pt x="7320424" y="670897"/>
                    <a:pt x="7318920" y="665629"/>
                  </a:cubicBezTo>
                  <a:cubicBezTo>
                    <a:pt x="7317414" y="660362"/>
                    <a:pt x="7307631" y="624994"/>
                    <a:pt x="7311394" y="598656"/>
                  </a:cubicBezTo>
                  <a:cubicBezTo>
                    <a:pt x="7314404" y="572318"/>
                    <a:pt x="7332465" y="576833"/>
                    <a:pt x="7340742" y="572318"/>
                  </a:cubicBezTo>
                  <a:cubicBezTo>
                    <a:pt x="7349020" y="567803"/>
                    <a:pt x="7346010" y="545980"/>
                    <a:pt x="7346010" y="531682"/>
                  </a:cubicBezTo>
                  <a:cubicBezTo>
                    <a:pt x="7346010" y="517385"/>
                    <a:pt x="7328702" y="508355"/>
                    <a:pt x="7326445" y="503087"/>
                  </a:cubicBezTo>
                  <a:cubicBezTo>
                    <a:pt x="7324187" y="497820"/>
                    <a:pt x="7310642" y="457936"/>
                    <a:pt x="7307631" y="448906"/>
                  </a:cubicBezTo>
                  <a:cubicBezTo>
                    <a:pt x="7304621" y="439876"/>
                    <a:pt x="7309136" y="354843"/>
                    <a:pt x="7306126" y="339040"/>
                  </a:cubicBezTo>
                  <a:cubicBezTo>
                    <a:pt x="7302364" y="323237"/>
                    <a:pt x="7297096" y="289374"/>
                    <a:pt x="7297096" y="284107"/>
                  </a:cubicBezTo>
                  <a:cubicBezTo>
                    <a:pt x="7297096" y="278087"/>
                    <a:pt x="7419003" y="254758"/>
                    <a:pt x="7421261" y="253253"/>
                  </a:cubicBezTo>
                  <a:cubicBezTo>
                    <a:pt x="7423518" y="250996"/>
                    <a:pt x="7435558" y="217133"/>
                    <a:pt x="7448351" y="198321"/>
                  </a:cubicBezTo>
                  <a:cubicBezTo>
                    <a:pt x="7461144" y="179507"/>
                    <a:pt x="7443083" y="180260"/>
                    <a:pt x="7440073" y="165962"/>
                  </a:cubicBezTo>
                  <a:cubicBezTo>
                    <a:pt x="7436311" y="151665"/>
                    <a:pt x="7443836" y="137367"/>
                    <a:pt x="7452114" y="132852"/>
                  </a:cubicBezTo>
                  <a:cubicBezTo>
                    <a:pt x="7460392" y="128337"/>
                    <a:pt x="7470174" y="114791"/>
                    <a:pt x="7472431" y="89206"/>
                  </a:cubicBezTo>
                  <a:cubicBezTo>
                    <a:pt x="7474689" y="63621"/>
                    <a:pt x="7479204" y="49323"/>
                    <a:pt x="7488987" y="46313"/>
                  </a:cubicBezTo>
                  <a:cubicBezTo>
                    <a:pt x="7498769" y="42550"/>
                    <a:pt x="7501779" y="46313"/>
                    <a:pt x="7512314" y="45560"/>
                  </a:cubicBezTo>
                  <a:cubicBezTo>
                    <a:pt x="7523602" y="44808"/>
                    <a:pt x="7524355" y="38035"/>
                    <a:pt x="7537900" y="18470"/>
                  </a:cubicBezTo>
                  <a:cubicBezTo>
                    <a:pt x="7552198" y="-1095"/>
                    <a:pt x="7550693" y="1915"/>
                    <a:pt x="7562733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algn="ctr" rotWithShape="0">
                <a:srgbClr val="00A84C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олилиния: фигура 95">
              <a:extLst>
                <a:ext uri="{FF2B5EF4-FFF2-40B4-BE49-F238E27FC236}">
                  <a16:creationId xmlns:a16="http://schemas.microsoft.com/office/drawing/2014/main" xmlns="" id="{333ED2C7-3310-4B28-BABE-9642B2C69E9B}"/>
                </a:ext>
              </a:extLst>
            </p:cNvPr>
            <p:cNvSpPr/>
            <p:nvPr/>
          </p:nvSpPr>
          <p:spPr>
            <a:xfrm flipH="1">
              <a:off x="1365155" y="3311881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6" name="Полилиния: фигура 127">
              <a:extLst>
                <a:ext uri="{FF2B5EF4-FFF2-40B4-BE49-F238E27FC236}">
                  <a16:creationId xmlns:a16="http://schemas.microsoft.com/office/drawing/2014/main" xmlns="" id="{93FAA112-F8BA-425D-A457-F00E1DD122E7}"/>
                </a:ext>
              </a:extLst>
            </p:cNvPr>
            <p:cNvSpPr/>
            <p:nvPr/>
          </p:nvSpPr>
          <p:spPr>
            <a:xfrm flipH="1">
              <a:off x="1994104" y="343656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8" name="Полилиния: фигура 128">
              <a:extLst>
                <a:ext uri="{FF2B5EF4-FFF2-40B4-BE49-F238E27FC236}">
                  <a16:creationId xmlns:a16="http://schemas.microsoft.com/office/drawing/2014/main" xmlns="" id="{934CF30D-DFB0-46D3-8A7D-2440C77CCD50}"/>
                </a:ext>
              </a:extLst>
            </p:cNvPr>
            <p:cNvSpPr/>
            <p:nvPr/>
          </p:nvSpPr>
          <p:spPr>
            <a:xfrm flipH="1">
              <a:off x="1422672" y="572914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129">
              <a:extLst>
                <a:ext uri="{FF2B5EF4-FFF2-40B4-BE49-F238E27FC236}">
                  <a16:creationId xmlns:a16="http://schemas.microsoft.com/office/drawing/2014/main" xmlns="" id="{28001A62-16CC-4CC2-8826-6AB6F0CF517A}"/>
                </a:ext>
              </a:extLst>
            </p:cNvPr>
            <p:cNvSpPr/>
            <p:nvPr/>
          </p:nvSpPr>
          <p:spPr>
            <a:xfrm flipH="1">
              <a:off x="675282" y="4948870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grpSp>
          <p:nvGrpSpPr>
            <p:cNvPr id="10" name="Группа 136">
              <a:extLst>
                <a:ext uri="{FF2B5EF4-FFF2-40B4-BE49-F238E27FC236}">
                  <a16:creationId xmlns:a16="http://schemas.microsoft.com/office/drawing/2014/main" xmlns="" id="{C04F02BD-2893-4A5E-99C2-6FCE5C7FF289}"/>
                </a:ext>
              </a:extLst>
            </p:cNvPr>
            <p:cNvGrpSpPr/>
            <p:nvPr/>
          </p:nvGrpSpPr>
          <p:grpSpPr>
            <a:xfrm>
              <a:off x="2881195" y="4767714"/>
              <a:ext cx="159034" cy="463163"/>
              <a:chOff x="5548926" y="4471079"/>
              <a:chExt cx="134258" cy="391006"/>
            </a:xfrm>
          </p:grpSpPr>
          <p:sp>
            <p:nvSpPr>
              <p:cNvPr id="30" name="Полилиния: фигура 138">
                <a:extLst>
                  <a:ext uri="{FF2B5EF4-FFF2-40B4-BE49-F238E27FC236}">
                    <a16:creationId xmlns:a16="http://schemas.microsoft.com/office/drawing/2014/main" xmlns="" id="{5481E8D0-ABB6-4A7D-B31D-0F2E1FD70055}"/>
                  </a:ext>
                </a:extLst>
              </p:cNvPr>
              <p:cNvSpPr/>
              <p:nvPr/>
            </p:nvSpPr>
            <p:spPr>
              <a:xfrm flipH="1">
                <a:off x="5548926" y="4760835"/>
                <a:ext cx="101250" cy="101250"/>
              </a:xfrm>
              <a:custGeom>
                <a:avLst/>
                <a:gdLst>
                  <a:gd name="connsiteX0" fmla="*/ 238125 w 238125"/>
                  <a:gd name="connsiteY0" fmla="*/ 119063 h 238125"/>
                  <a:gd name="connsiteX1" fmla="*/ 119063 w 238125"/>
                  <a:gd name="connsiteY1" fmla="*/ 238125 h 238125"/>
                  <a:gd name="connsiteX2" fmla="*/ 0 w 238125"/>
                  <a:gd name="connsiteY2" fmla="*/ 119063 h 238125"/>
                  <a:gd name="connsiteX3" fmla="*/ 119063 w 238125"/>
                  <a:gd name="connsiteY3" fmla="*/ 0 h 238125"/>
                  <a:gd name="connsiteX4" fmla="*/ 238125 w 238125"/>
                  <a:gd name="connsiteY4" fmla="*/ 11906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38125">
                    <a:moveTo>
                      <a:pt x="238125" y="119063"/>
                    </a:moveTo>
                    <a:cubicBezTo>
                      <a:pt x="238125" y="184819"/>
                      <a:pt x="184819" y="238125"/>
                      <a:pt x="119063" y="238125"/>
                    </a:cubicBezTo>
                    <a:cubicBezTo>
                      <a:pt x="53306" y="238125"/>
                      <a:pt x="0" y="184819"/>
                      <a:pt x="0" y="119063"/>
                    </a:cubicBezTo>
                    <a:cubicBezTo>
                      <a:pt x="0" y="53306"/>
                      <a:pt x="53306" y="0"/>
                      <a:pt x="119063" y="0"/>
                    </a:cubicBezTo>
                    <a:cubicBezTo>
                      <a:pt x="184819" y="0"/>
                      <a:pt x="238125" y="53306"/>
                      <a:pt x="238125" y="119063"/>
                    </a:cubicBezTo>
                    <a:close/>
                  </a:path>
                </a:pathLst>
              </a:cu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:a16="http://schemas.microsoft.com/office/drawing/2014/main" xmlns="" id="{3CFF65B8-9A00-47B9-B5BF-B2D575F93E0E}"/>
                  </a:ext>
                </a:extLst>
              </p:cNvPr>
              <p:cNvSpPr/>
              <p:nvPr/>
            </p:nvSpPr>
            <p:spPr>
              <a:xfrm>
                <a:off x="5572537" y="4471079"/>
                <a:ext cx="110647" cy="1106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" name="Полилиния: фигура 148">
              <a:extLst>
                <a:ext uri="{FF2B5EF4-FFF2-40B4-BE49-F238E27FC236}">
                  <a16:creationId xmlns:a16="http://schemas.microsoft.com/office/drawing/2014/main" xmlns="" id="{5884F5B3-DE9B-43B2-A012-6EBB49C84535}"/>
                </a:ext>
              </a:extLst>
            </p:cNvPr>
            <p:cNvSpPr/>
            <p:nvPr/>
          </p:nvSpPr>
          <p:spPr>
            <a:xfrm flipH="1">
              <a:off x="5642514" y="5305254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2" name="Полилиния: фигура 149">
              <a:extLst>
                <a:ext uri="{FF2B5EF4-FFF2-40B4-BE49-F238E27FC236}">
                  <a16:creationId xmlns:a16="http://schemas.microsoft.com/office/drawing/2014/main" xmlns="" id="{74506A4E-0965-4F5F-BD8C-DB312A1FFE1D}"/>
                </a:ext>
              </a:extLst>
            </p:cNvPr>
            <p:cNvSpPr/>
            <p:nvPr/>
          </p:nvSpPr>
          <p:spPr>
            <a:xfrm flipH="1">
              <a:off x="6198321" y="447593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BE789309-E1E2-49DF-A9B1-AAA8017100AA}"/>
                </a:ext>
              </a:extLst>
            </p:cNvPr>
            <p:cNvSpPr/>
            <p:nvPr/>
          </p:nvSpPr>
          <p:spPr>
            <a:xfrm>
              <a:off x="666579" y="3230120"/>
              <a:ext cx="98080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Березово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B2C7BEBD-7665-474B-9536-7A5782130DFD}"/>
                </a:ext>
              </a:extLst>
            </p:cNvPr>
            <p:cNvSpPr/>
            <p:nvPr/>
          </p:nvSpPr>
          <p:spPr>
            <a:xfrm>
              <a:off x="2090234" y="3366098"/>
              <a:ext cx="11702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Белоярский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33BD2ED9-9B04-4BBD-97E2-4D4D22206254}"/>
                </a:ext>
              </a:extLst>
            </p:cNvPr>
            <p:cNvSpPr/>
            <p:nvPr/>
          </p:nvSpPr>
          <p:spPr>
            <a:xfrm>
              <a:off x="1547293" y="5645385"/>
              <a:ext cx="638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 err="1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Урай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27BDA220-FC1A-494C-81B6-24D0CEE54FFC}"/>
                </a:ext>
              </a:extLst>
            </p:cNvPr>
            <p:cNvSpPr/>
            <p:nvPr/>
          </p:nvSpPr>
          <p:spPr>
            <a:xfrm>
              <a:off x="784054" y="4865001"/>
              <a:ext cx="10503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Советский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99EB40C-BC1A-427E-90B6-DC0D92ED50F2}"/>
                </a:ext>
              </a:extLst>
            </p:cNvPr>
            <p:cNvSpPr/>
            <p:nvPr/>
          </p:nvSpPr>
          <p:spPr>
            <a:xfrm>
              <a:off x="6057900" y="4401033"/>
              <a:ext cx="102918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Радужный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EC616A5E-6D87-4915-93EE-E248F5ABF53B}"/>
                </a:ext>
              </a:extLst>
            </p:cNvPr>
            <p:cNvSpPr/>
            <p:nvPr/>
          </p:nvSpPr>
          <p:spPr>
            <a:xfrm>
              <a:off x="5171335" y="5029985"/>
              <a:ext cx="8267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Мегион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CF2FDBEF-94F1-4C42-B36F-F0DC741D831E}"/>
                </a:ext>
              </a:extLst>
            </p:cNvPr>
            <p:cNvSpPr/>
            <p:nvPr/>
          </p:nvSpPr>
          <p:spPr>
            <a:xfrm>
              <a:off x="6166955" y="5175683"/>
              <a:ext cx="1534705" cy="364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4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4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22" name="Полилиния: фигура 219">
              <a:extLst>
                <a:ext uri="{FF2B5EF4-FFF2-40B4-BE49-F238E27FC236}">
                  <a16:creationId xmlns:a16="http://schemas.microsoft.com/office/drawing/2014/main" xmlns="" id="{A654EAC0-4CA4-40B2-AD3E-D32971288A36}"/>
                </a:ext>
              </a:extLst>
            </p:cNvPr>
            <p:cNvSpPr/>
            <p:nvPr/>
          </p:nvSpPr>
          <p:spPr>
            <a:xfrm flipH="1">
              <a:off x="4679060" y="5180417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5CC4DFAF-DE6B-4471-9D51-3F4687BBE462}"/>
                </a:ext>
              </a:extLst>
            </p:cNvPr>
            <p:cNvSpPr/>
            <p:nvPr/>
          </p:nvSpPr>
          <p:spPr>
            <a:xfrm>
              <a:off x="4163896" y="4884359"/>
              <a:ext cx="740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Сургут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BFA541D1-0B4E-46E5-9A1A-DB4DEFF05C8C}"/>
                </a:ext>
              </a:extLst>
            </p:cNvPr>
            <p:cNvSpPr/>
            <p:nvPr/>
          </p:nvSpPr>
          <p:spPr>
            <a:xfrm>
              <a:off x="2317721" y="5243202"/>
              <a:ext cx="11922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Ханты-Мансийск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25" name="Полилиния: фигура 229">
              <a:extLst>
                <a:ext uri="{FF2B5EF4-FFF2-40B4-BE49-F238E27FC236}">
                  <a16:creationId xmlns:a16="http://schemas.microsoft.com/office/drawing/2014/main" xmlns="" id="{FDE4265C-4DB6-4FEB-8874-83CFCD89302D}"/>
                </a:ext>
              </a:extLst>
            </p:cNvPr>
            <p:cNvSpPr/>
            <p:nvPr/>
          </p:nvSpPr>
          <p:spPr>
            <a:xfrm flipH="1">
              <a:off x="1812946" y="418232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079F87F8-68C5-4E0A-A159-B567EABE2CF0}"/>
                </a:ext>
              </a:extLst>
            </p:cNvPr>
            <p:cNvSpPr/>
            <p:nvPr/>
          </p:nvSpPr>
          <p:spPr>
            <a:xfrm>
              <a:off x="1596349" y="4281584"/>
              <a:ext cx="5918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Нягань</a:t>
              </a:r>
              <a:endParaRPr lang="en-US" sz="1200" dirty="0">
                <a:solidFill>
                  <a:srgbClr val="B2B2B2"/>
                </a:solidFill>
                <a:latin typeface="Akrobat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27" name="Полилиния: фигура 161">
              <a:extLst>
                <a:ext uri="{FF2B5EF4-FFF2-40B4-BE49-F238E27FC236}">
                  <a16:creationId xmlns:a16="http://schemas.microsoft.com/office/drawing/2014/main" xmlns="" id="{B896182A-E3F3-44BA-A70A-1E655EA96AB0}"/>
                </a:ext>
              </a:extLst>
            </p:cNvPr>
            <p:cNvSpPr/>
            <p:nvPr/>
          </p:nvSpPr>
          <p:spPr>
            <a:xfrm flipH="1">
              <a:off x="6036940" y="5294257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xmlns="" id="{2E32B401-6365-4A12-B02C-5243E90619AB}"/>
                </a:ext>
              </a:extLst>
            </p:cNvPr>
            <p:cNvSpPr/>
            <p:nvPr/>
          </p:nvSpPr>
          <p:spPr>
            <a:xfrm>
              <a:off x="6145184" y="5217392"/>
              <a:ext cx="15347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200" dirty="0">
                <a:solidFill>
                  <a:srgbClr val="B2B2B2"/>
                </a:solidFill>
                <a:latin typeface="Akrobat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35" name="Полилиния: фигура 219">
              <a:extLst>
                <a:ext uri="{FF2B5EF4-FFF2-40B4-BE49-F238E27FC236}">
                  <a16:creationId xmlns:a16="http://schemas.microsoft.com/office/drawing/2014/main" xmlns="" id="{A654EAC0-4CA4-40B2-AD3E-D32971288A36}"/>
                </a:ext>
              </a:extLst>
            </p:cNvPr>
            <p:cNvSpPr/>
            <p:nvPr/>
          </p:nvSpPr>
          <p:spPr>
            <a:xfrm flipH="1">
              <a:off x="3915012" y="5691284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5CC4DFAF-DE6B-4471-9D51-3F4687BBE462}"/>
                </a:ext>
              </a:extLst>
            </p:cNvPr>
            <p:cNvSpPr/>
            <p:nvPr/>
          </p:nvSpPr>
          <p:spPr>
            <a:xfrm>
              <a:off x="3454401" y="5467722"/>
              <a:ext cx="99695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 smtClean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Нефтеюганск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</p:grpSp>
      <p:pic>
        <p:nvPicPr>
          <p:cNvPr id="40" name="Picture 2" descr="C:\Users\f-shu\Creative Cloud Files\2x\Монтажная область 1 копия 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6279" y="785794"/>
            <a:ext cx="1717518" cy="1720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38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xmlns="" id="{F256A4EE-68DD-4A9D-B98B-357AD811463B}"/>
              </a:ext>
            </a:extLst>
          </p:cNvPr>
          <p:cNvGrpSpPr/>
          <p:nvPr/>
        </p:nvGrpSpPr>
        <p:grpSpPr>
          <a:xfrm>
            <a:off x="-405652" y="1769148"/>
            <a:ext cx="9269477" cy="5293485"/>
            <a:chOff x="-405652" y="1928802"/>
            <a:chExt cx="9269477" cy="5293485"/>
          </a:xfrm>
        </p:grpSpPr>
        <p:sp>
          <p:nvSpPr>
            <p:cNvPr id="148" name="Полилиния: фигура 91">
              <a:extLst>
                <a:ext uri="{FF2B5EF4-FFF2-40B4-BE49-F238E27FC236}">
                  <a16:creationId xmlns:a16="http://schemas.microsoft.com/office/drawing/2014/main" xmlns="" id="{337C4490-87CB-457F-8A9C-BF6B8B840214}"/>
                </a:ext>
              </a:extLst>
            </p:cNvPr>
            <p:cNvSpPr/>
            <p:nvPr/>
          </p:nvSpPr>
          <p:spPr>
            <a:xfrm flipH="1">
              <a:off x="-405652" y="1928802"/>
              <a:ext cx="9269477" cy="5293485"/>
            </a:xfrm>
            <a:custGeom>
              <a:avLst/>
              <a:gdLst>
                <a:gd name="connsiteX0" fmla="*/ 4291663 w 8450041"/>
                <a:gd name="connsiteY0" fmla="*/ 3037826 h 4825533"/>
                <a:gd name="connsiteX1" fmla="*/ 4298342 w 8450041"/>
                <a:gd name="connsiteY1" fmla="*/ 3044317 h 4825533"/>
                <a:gd name="connsiteX2" fmla="*/ 4302857 w 8450041"/>
                <a:gd name="connsiteY2" fmla="*/ 3056356 h 4825533"/>
                <a:gd name="connsiteX3" fmla="*/ 4307372 w 8450041"/>
                <a:gd name="connsiteY3" fmla="*/ 3066139 h 4825533"/>
                <a:gd name="connsiteX4" fmla="*/ 4323927 w 8450041"/>
                <a:gd name="connsiteY4" fmla="*/ 3070654 h 4825533"/>
                <a:gd name="connsiteX5" fmla="*/ 4329195 w 8450041"/>
                <a:gd name="connsiteY5" fmla="*/ 3071407 h 4825533"/>
                <a:gd name="connsiteX6" fmla="*/ 4329947 w 8450041"/>
                <a:gd name="connsiteY6" fmla="*/ 3071407 h 4825533"/>
                <a:gd name="connsiteX7" fmla="*/ 4346503 w 8450041"/>
                <a:gd name="connsiteY7" fmla="*/ 3074417 h 4825533"/>
                <a:gd name="connsiteX8" fmla="*/ 4359296 w 8450041"/>
                <a:gd name="connsiteY8" fmla="*/ 3078179 h 4825533"/>
                <a:gd name="connsiteX9" fmla="*/ 4366821 w 8450041"/>
                <a:gd name="connsiteY9" fmla="*/ 3081189 h 4825533"/>
                <a:gd name="connsiteX10" fmla="*/ 4367573 w 8450041"/>
                <a:gd name="connsiteY10" fmla="*/ 3103765 h 4825533"/>
                <a:gd name="connsiteX11" fmla="*/ 4369078 w 8450041"/>
                <a:gd name="connsiteY11" fmla="*/ 3109032 h 4825533"/>
                <a:gd name="connsiteX12" fmla="*/ 4392405 w 8450041"/>
                <a:gd name="connsiteY12" fmla="*/ 3124082 h 4825533"/>
                <a:gd name="connsiteX13" fmla="*/ 4412724 w 8450041"/>
                <a:gd name="connsiteY13" fmla="*/ 3118062 h 4825533"/>
                <a:gd name="connsiteX14" fmla="*/ 4421754 w 8450041"/>
                <a:gd name="connsiteY14" fmla="*/ 3127845 h 4825533"/>
                <a:gd name="connsiteX15" fmla="*/ 4422506 w 8450041"/>
                <a:gd name="connsiteY15" fmla="*/ 3129350 h 4825533"/>
                <a:gd name="connsiteX16" fmla="*/ 4434547 w 8450041"/>
                <a:gd name="connsiteY16" fmla="*/ 3150420 h 4825533"/>
                <a:gd name="connsiteX17" fmla="*/ 4467657 w 8450041"/>
                <a:gd name="connsiteY17" fmla="*/ 3170738 h 4825533"/>
                <a:gd name="connsiteX18" fmla="*/ 4480450 w 8450041"/>
                <a:gd name="connsiteY18" fmla="*/ 3169233 h 4825533"/>
                <a:gd name="connsiteX19" fmla="*/ 4515065 w 8450041"/>
                <a:gd name="connsiteY19" fmla="*/ 3154935 h 4825533"/>
                <a:gd name="connsiteX20" fmla="*/ 4515817 w 8450041"/>
                <a:gd name="connsiteY20" fmla="*/ 3154935 h 4825533"/>
                <a:gd name="connsiteX21" fmla="*/ 4523342 w 8450041"/>
                <a:gd name="connsiteY21" fmla="*/ 3148163 h 4825533"/>
                <a:gd name="connsiteX22" fmla="*/ 4534630 w 8450041"/>
                <a:gd name="connsiteY22" fmla="*/ 3141390 h 4825533"/>
                <a:gd name="connsiteX23" fmla="*/ 4589563 w 8450041"/>
                <a:gd name="connsiteY23" fmla="*/ 3124835 h 4825533"/>
                <a:gd name="connsiteX24" fmla="*/ 4594079 w 8450041"/>
                <a:gd name="connsiteY24" fmla="*/ 3127845 h 4825533"/>
                <a:gd name="connsiteX25" fmla="*/ 4637725 w 8450041"/>
                <a:gd name="connsiteY25" fmla="*/ 3141390 h 4825533"/>
                <a:gd name="connsiteX26" fmla="*/ 4680618 w 8450041"/>
                <a:gd name="connsiteY26" fmla="*/ 3127845 h 4825533"/>
                <a:gd name="connsiteX27" fmla="*/ 4683628 w 8450041"/>
                <a:gd name="connsiteY27" fmla="*/ 3124082 h 4825533"/>
                <a:gd name="connsiteX28" fmla="*/ 4731035 w 8450041"/>
                <a:gd name="connsiteY28" fmla="*/ 3120320 h 4825533"/>
                <a:gd name="connsiteX29" fmla="*/ 4732540 w 8450041"/>
                <a:gd name="connsiteY29" fmla="*/ 3127093 h 4825533"/>
                <a:gd name="connsiteX30" fmla="*/ 4728026 w 8450041"/>
                <a:gd name="connsiteY30" fmla="*/ 3128597 h 4825533"/>
                <a:gd name="connsiteX31" fmla="*/ 4712976 w 8450041"/>
                <a:gd name="connsiteY31" fmla="*/ 3142143 h 4825533"/>
                <a:gd name="connsiteX32" fmla="*/ 4712976 w 8450041"/>
                <a:gd name="connsiteY32" fmla="*/ 3145905 h 4825533"/>
                <a:gd name="connsiteX33" fmla="*/ 4725015 w 8450041"/>
                <a:gd name="connsiteY33" fmla="*/ 3172996 h 4825533"/>
                <a:gd name="connsiteX34" fmla="*/ 4758879 w 8450041"/>
                <a:gd name="connsiteY34" fmla="*/ 3221909 h 4825533"/>
                <a:gd name="connsiteX35" fmla="*/ 4845417 w 8450041"/>
                <a:gd name="connsiteY35" fmla="*/ 3334033 h 4825533"/>
                <a:gd name="connsiteX36" fmla="*/ 4864982 w 8450041"/>
                <a:gd name="connsiteY36" fmla="*/ 3343815 h 4825533"/>
                <a:gd name="connsiteX37" fmla="*/ 4970334 w 8450041"/>
                <a:gd name="connsiteY37" fmla="*/ 3400254 h 4825533"/>
                <a:gd name="connsiteX38" fmla="*/ 4981622 w 8450041"/>
                <a:gd name="connsiteY38" fmla="*/ 3409284 h 4825533"/>
                <a:gd name="connsiteX39" fmla="*/ 4988394 w 8450041"/>
                <a:gd name="connsiteY39" fmla="*/ 3429602 h 4825533"/>
                <a:gd name="connsiteX40" fmla="*/ 4988394 w 8450041"/>
                <a:gd name="connsiteY40" fmla="*/ 3431107 h 4825533"/>
                <a:gd name="connsiteX41" fmla="*/ 4982374 w 8450041"/>
                <a:gd name="connsiteY41" fmla="*/ 3531943 h 4825533"/>
                <a:gd name="connsiteX42" fmla="*/ 4982374 w 8450041"/>
                <a:gd name="connsiteY42" fmla="*/ 3533449 h 4825533"/>
                <a:gd name="connsiteX43" fmla="*/ 4980117 w 8450041"/>
                <a:gd name="connsiteY43" fmla="*/ 3560539 h 4825533"/>
                <a:gd name="connsiteX44" fmla="*/ 4980117 w 8450041"/>
                <a:gd name="connsiteY44" fmla="*/ 3561291 h 4825533"/>
                <a:gd name="connsiteX45" fmla="*/ 4980117 w 8450041"/>
                <a:gd name="connsiteY45" fmla="*/ 3600422 h 4825533"/>
                <a:gd name="connsiteX46" fmla="*/ 4980117 w 8450041"/>
                <a:gd name="connsiteY46" fmla="*/ 3601175 h 4825533"/>
                <a:gd name="connsiteX47" fmla="*/ 4980117 w 8450041"/>
                <a:gd name="connsiteY47" fmla="*/ 3602679 h 4825533"/>
                <a:gd name="connsiteX48" fmla="*/ 4987642 w 8450041"/>
                <a:gd name="connsiteY48" fmla="*/ 3650088 h 4825533"/>
                <a:gd name="connsiteX49" fmla="*/ 4993662 w 8450041"/>
                <a:gd name="connsiteY49" fmla="*/ 3705774 h 4825533"/>
                <a:gd name="connsiteX50" fmla="*/ 4913896 w 8450041"/>
                <a:gd name="connsiteY50" fmla="*/ 3733616 h 4825533"/>
                <a:gd name="connsiteX51" fmla="*/ 4907876 w 8450041"/>
                <a:gd name="connsiteY51" fmla="*/ 3735121 h 4825533"/>
                <a:gd name="connsiteX52" fmla="*/ 4907123 w 8450041"/>
                <a:gd name="connsiteY52" fmla="*/ 3741141 h 4825533"/>
                <a:gd name="connsiteX53" fmla="*/ 4881538 w 8450041"/>
                <a:gd name="connsiteY53" fmla="*/ 3832195 h 4825533"/>
                <a:gd name="connsiteX54" fmla="*/ 4828862 w 8450041"/>
                <a:gd name="connsiteY54" fmla="*/ 3916477 h 4825533"/>
                <a:gd name="connsiteX55" fmla="*/ 4828110 w 8450041"/>
                <a:gd name="connsiteY55" fmla="*/ 3917982 h 4825533"/>
                <a:gd name="connsiteX56" fmla="*/ 4828110 w 8450041"/>
                <a:gd name="connsiteY56" fmla="*/ 3920239 h 4825533"/>
                <a:gd name="connsiteX57" fmla="*/ 4827357 w 8450041"/>
                <a:gd name="connsiteY57" fmla="*/ 3963132 h 4825533"/>
                <a:gd name="connsiteX58" fmla="*/ 4810049 w 8450041"/>
                <a:gd name="connsiteY58" fmla="*/ 3955607 h 4825533"/>
                <a:gd name="connsiteX59" fmla="*/ 4731035 w 8450041"/>
                <a:gd name="connsiteY59" fmla="*/ 3991728 h 4825533"/>
                <a:gd name="connsiteX60" fmla="*/ 4681370 w 8450041"/>
                <a:gd name="connsiteY60" fmla="*/ 3944319 h 4825533"/>
                <a:gd name="connsiteX61" fmla="*/ 4666319 w 8450041"/>
                <a:gd name="connsiteY61" fmla="*/ 3948835 h 4825533"/>
                <a:gd name="connsiteX62" fmla="*/ 4643744 w 8450041"/>
                <a:gd name="connsiteY62" fmla="*/ 4015808 h 4825533"/>
                <a:gd name="connsiteX63" fmla="*/ 4594079 w 8450041"/>
                <a:gd name="connsiteY63" fmla="*/ 4039889 h 4825533"/>
                <a:gd name="connsiteX64" fmla="*/ 4566236 w 8450041"/>
                <a:gd name="connsiteY64" fmla="*/ 4053434 h 4825533"/>
                <a:gd name="connsiteX65" fmla="*/ 4553443 w 8450041"/>
                <a:gd name="connsiteY65" fmla="*/ 4086544 h 4825533"/>
                <a:gd name="connsiteX66" fmla="*/ 4489480 w 8450041"/>
                <a:gd name="connsiteY66" fmla="*/ 4112882 h 4825533"/>
                <a:gd name="connsiteX67" fmla="*/ 4476687 w 8450041"/>
                <a:gd name="connsiteY67" fmla="*/ 4127180 h 4825533"/>
                <a:gd name="connsiteX68" fmla="*/ 4463894 w 8450041"/>
                <a:gd name="connsiteY68" fmla="*/ 4166310 h 4825533"/>
                <a:gd name="connsiteX69" fmla="*/ 4453359 w 8450041"/>
                <a:gd name="connsiteY69" fmla="*/ 4176093 h 4825533"/>
                <a:gd name="connsiteX70" fmla="*/ 4398426 w 8450041"/>
                <a:gd name="connsiteY70" fmla="*/ 4177598 h 4825533"/>
                <a:gd name="connsiteX71" fmla="*/ 4364563 w 8450041"/>
                <a:gd name="connsiteY71" fmla="*/ 4215223 h 4825533"/>
                <a:gd name="connsiteX72" fmla="*/ 4339730 w 8450041"/>
                <a:gd name="connsiteY72" fmla="*/ 4274672 h 4825533"/>
                <a:gd name="connsiteX73" fmla="*/ 4332205 w 8450041"/>
                <a:gd name="connsiteY73" fmla="*/ 4282197 h 4825533"/>
                <a:gd name="connsiteX74" fmla="*/ 4175682 w 8450041"/>
                <a:gd name="connsiteY74" fmla="*/ 4273919 h 4825533"/>
                <a:gd name="connsiteX75" fmla="*/ 4171168 w 8450041"/>
                <a:gd name="connsiteY75" fmla="*/ 4232531 h 4825533"/>
                <a:gd name="connsiteX76" fmla="*/ 4145582 w 8450041"/>
                <a:gd name="connsiteY76" fmla="*/ 4106862 h 4825533"/>
                <a:gd name="connsiteX77" fmla="*/ 4144830 w 8450041"/>
                <a:gd name="connsiteY77" fmla="*/ 4106862 h 4825533"/>
                <a:gd name="connsiteX78" fmla="*/ 4135047 w 8450041"/>
                <a:gd name="connsiteY78" fmla="*/ 3920239 h 4825533"/>
                <a:gd name="connsiteX79" fmla="*/ 4133542 w 8450041"/>
                <a:gd name="connsiteY79" fmla="*/ 3836711 h 4825533"/>
                <a:gd name="connsiteX80" fmla="*/ 4069579 w 8450041"/>
                <a:gd name="connsiteY80" fmla="*/ 3793065 h 4825533"/>
                <a:gd name="connsiteX81" fmla="*/ 4048508 w 8450041"/>
                <a:gd name="connsiteY81" fmla="*/ 3791560 h 4825533"/>
                <a:gd name="connsiteX82" fmla="*/ 4026685 w 8450041"/>
                <a:gd name="connsiteY82" fmla="*/ 3686208 h 4825533"/>
                <a:gd name="connsiteX83" fmla="*/ 4011635 w 8450041"/>
                <a:gd name="connsiteY83" fmla="*/ 3580857 h 4825533"/>
                <a:gd name="connsiteX84" fmla="*/ 4011635 w 8450041"/>
                <a:gd name="connsiteY84" fmla="*/ 3580104 h 4825533"/>
                <a:gd name="connsiteX85" fmla="*/ 4004863 w 8450041"/>
                <a:gd name="connsiteY85" fmla="*/ 3556776 h 4825533"/>
                <a:gd name="connsiteX86" fmla="*/ 4001100 w 8450041"/>
                <a:gd name="connsiteY86" fmla="*/ 3533449 h 4825533"/>
                <a:gd name="connsiteX87" fmla="*/ 4008625 w 8450041"/>
                <a:gd name="connsiteY87" fmla="*/ 3443900 h 4825533"/>
                <a:gd name="connsiteX88" fmla="*/ 4010130 w 8450041"/>
                <a:gd name="connsiteY88" fmla="*/ 3440137 h 4825533"/>
                <a:gd name="connsiteX89" fmla="*/ 4028943 w 8450041"/>
                <a:gd name="connsiteY89" fmla="*/ 3418314 h 4825533"/>
                <a:gd name="connsiteX90" fmla="*/ 4028943 w 8450041"/>
                <a:gd name="connsiteY90" fmla="*/ 3417561 h 4825533"/>
                <a:gd name="connsiteX91" fmla="*/ 4044746 w 8450041"/>
                <a:gd name="connsiteY91" fmla="*/ 3328765 h 4825533"/>
                <a:gd name="connsiteX92" fmla="*/ 4050765 w 8450041"/>
                <a:gd name="connsiteY92" fmla="*/ 3288882 h 4825533"/>
                <a:gd name="connsiteX93" fmla="*/ 4053023 w 8450041"/>
                <a:gd name="connsiteY93" fmla="*/ 3283614 h 4825533"/>
                <a:gd name="connsiteX94" fmla="*/ 4046250 w 8450041"/>
                <a:gd name="connsiteY94" fmla="*/ 3207611 h 4825533"/>
                <a:gd name="connsiteX95" fmla="*/ 4045498 w 8450041"/>
                <a:gd name="connsiteY95" fmla="*/ 3207611 h 4825533"/>
                <a:gd name="connsiteX96" fmla="*/ 4001100 w 8450041"/>
                <a:gd name="connsiteY96" fmla="*/ 3185788 h 4825533"/>
                <a:gd name="connsiteX97" fmla="*/ 3967989 w 8450041"/>
                <a:gd name="connsiteY97" fmla="*/ 3171491 h 4825533"/>
                <a:gd name="connsiteX98" fmla="*/ 3967989 w 8450041"/>
                <a:gd name="connsiteY98" fmla="*/ 3170738 h 4825533"/>
                <a:gd name="connsiteX99" fmla="*/ 4000348 w 8450041"/>
                <a:gd name="connsiteY99" fmla="*/ 3156440 h 4825533"/>
                <a:gd name="connsiteX100" fmla="*/ 4024428 w 8450041"/>
                <a:gd name="connsiteY100" fmla="*/ 3146657 h 4825533"/>
                <a:gd name="connsiteX101" fmla="*/ 4027438 w 8450041"/>
                <a:gd name="connsiteY101" fmla="*/ 3145152 h 4825533"/>
                <a:gd name="connsiteX102" fmla="*/ 4039478 w 8450041"/>
                <a:gd name="connsiteY102" fmla="*/ 3099250 h 4825533"/>
                <a:gd name="connsiteX103" fmla="*/ 4034963 w 8450041"/>
                <a:gd name="connsiteY103" fmla="*/ 3063881 h 4825533"/>
                <a:gd name="connsiteX104" fmla="*/ 4085381 w 8450041"/>
                <a:gd name="connsiteY104" fmla="*/ 3072159 h 4825533"/>
                <a:gd name="connsiteX105" fmla="*/ 4118491 w 8450041"/>
                <a:gd name="connsiteY105" fmla="*/ 3078179 h 4825533"/>
                <a:gd name="connsiteX106" fmla="*/ 4154612 w 8450041"/>
                <a:gd name="connsiteY106" fmla="*/ 3061624 h 4825533"/>
                <a:gd name="connsiteX107" fmla="*/ 4159127 w 8450041"/>
                <a:gd name="connsiteY107" fmla="*/ 3057109 h 4825533"/>
                <a:gd name="connsiteX108" fmla="*/ 4159880 w 8450041"/>
                <a:gd name="connsiteY108" fmla="*/ 3060119 h 4825533"/>
                <a:gd name="connsiteX109" fmla="*/ 4165148 w 8450041"/>
                <a:gd name="connsiteY109" fmla="*/ 3081942 h 4825533"/>
                <a:gd name="connsiteX110" fmla="*/ 4166652 w 8450041"/>
                <a:gd name="connsiteY110" fmla="*/ 3091725 h 4825533"/>
                <a:gd name="connsiteX111" fmla="*/ 4193743 w 8450041"/>
                <a:gd name="connsiteY111" fmla="*/ 3084199 h 4825533"/>
                <a:gd name="connsiteX112" fmla="*/ 4208041 w 8450041"/>
                <a:gd name="connsiteY112" fmla="*/ 3054851 h 4825533"/>
                <a:gd name="connsiteX113" fmla="*/ 4235131 w 8450041"/>
                <a:gd name="connsiteY113" fmla="*/ 3045821 h 4825533"/>
                <a:gd name="connsiteX114" fmla="*/ 4278777 w 8450041"/>
                <a:gd name="connsiteY114" fmla="*/ 3039801 h 4825533"/>
                <a:gd name="connsiteX115" fmla="*/ 4291663 w 8450041"/>
                <a:gd name="connsiteY115" fmla="*/ 3037826 h 4825533"/>
                <a:gd name="connsiteX116" fmla="*/ 6272928 w 8450041"/>
                <a:gd name="connsiteY116" fmla="*/ 3016474 h 4825533"/>
                <a:gd name="connsiteX117" fmla="*/ 6482126 w 8450041"/>
                <a:gd name="connsiteY117" fmla="*/ 3096240 h 4825533"/>
                <a:gd name="connsiteX118" fmla="*/ 6595755 w 8450041"/>
                <a:gd name="connsiteY118" fmla="*/ 3201592 h 4825533"/>
                <a:gd name="connsiteX119" fmla="*/ 6619836 w 8450041"/>
                <a:gd name="connsiteY119" fmla="*/ 3225672 h 4825533"/>
                <a:gd name="connsiteX120" fmla="*/ 6619083 w 8450041"/>
                <a:gd name="connsiteY120" fmla="*/ 3225672 h 4825533"/>
                <a:gd name="connsiteX121" fmla="*/ 6640154 w 8450041"/>
                <a:gd name="connsiteY121" fmla="*/ 3242227 h 4825533"/>
                <a:gd name="connsiteX122" fmla="*/ 6737980 w 8450041"/>
                <a:gd name="connsiteY122" fmla="*/ 3317478 h 4825533"/>
                <a:gd name="connsiteX123" fmla="*/ 6738732 w 8450041"/>
                <a:gd name="connsiteY123" fmla="*/ 3317478 h 4825533"/>
                <a:gd name="connsiteX124" fmla="*/ 6839569 w 8450041"/>
                <a:gd name="connsiteY124" fmla="*/ 3367897 h 4825533"/>
                <a:gd name="connsiteX125" fmla="*/ 6859887 w 8450041"/>
                <a:gd name="connsiteY125" fmla="*/ 3376926 h 4825533"/>
                <a:gd name="connsiteX126" fmla="*/ 6875690 w 8450041"/>
                <a:gd name="connsiteY126" fmla="*/ 3382947 h 4825533"/>
                <a:gd name="connsiteX127" fmla="*/ 6876442 w 8450041"/>
                <a:gd name="connsiteY127" fmla="*/ 3382947 h 4825533"/>
                <a:gd name="connsiteX128" fmla="*/ 6920840 w 8450041"/>
                <a:gd name="connsiteY128" fmla="*/ 3416058 h 4825533"/>
                <a:gd name="connsiteX129" fmla="*/ 7002864 w 8450041"/>
                <a:gd name="connsiteY129" fmla="*/ 3474001 h 4825533"/>
                <a:gd name="connsiteX130" fmla="*/ 7231627 w 8450041"/>
                <a:gd name="connsiteY130" fmla="*/ 3552262 h 4825533"/>
                <a:gd name="connsiteX131" fmla="*/ 7182713 w 8450041"/>
                <a:gd name="connsiteY131" fmla="*/ 3660623 h 4825533"/>
                <a:gd name="connsiteX132" fmla="*/ 7193249 w 8450041"/>
                <a:gd name="connsiteY132" fmla="*/ 3695991 h 4825533"/>
                <a:gd name="connsiteX133" fmla="*/ 7194754 w 8450041"/>
                <a:gd name="connsiteY133" fmla="*/ 3720072 h 4825533"/>
                <a:gd name="connsiteX134" fmla="*/ 7086393 w 8450041"/>
                <a:gd name="connsiteY134" fmla="*/ 3778015 h 4825533"/>
                <a:gd name="connsiteX135" fmla="*/ 7066828 w 8450041"/>
                <a:gd name="connsiteY135" fmla="*/ 3779520 h 4825533"/>
                <a:gd name="connsiteX136" fmla="*/ 7053282 w 8450041"/>
                <a:gd name="connsiteY136" fmla="*/ 3824671 h 4825533"/>
                <a:gd name="connsiteX137" fmla="*/ 6997597 w 8450041"/>
                <a:gd name="connsiteY137" fmla="*/ 4025591 h 4825533"/>
                <a:gd name="connsiteX138" fmla="*/ 6994586 w 8450041"/>
                <a:gd name="connsiteY138" fmla="*/ 4111378 h 4825533"/>
                <a:gd name="connsiteX139" fmla="*/ 6981041 w 8450041"/>
                <a:gd name="connsiteY139" fmla="*/ 4222749 h 4825533"/>
                <a:gd name="connsiteX140" fmla="*/ 6930623 w 8450041"/>
                <a:gd name="connsiteY140" fmla="*/ 4282950 h 4825533"/>
                <a:gd name="connsiteX141" fmla="*/ 6793666 w 8450041"/>
                <a:gd name="connsiteY141" fmla="*/ 4282950 h 4825533"/>
                <a:gd name="connsiteX142" fmla="*/ 6613816 w 8450041"/>
                <a:gd name="connsiteY142" fmla="*/ 4324338 h 4825533"/>
                <a:gd name="connsiteX143" fmla="*/ 6595003 w 8450041"/>
                <a:gd name="connsiteY143" fmla="*/ 4396579 h 4825533"/>
                <a:gd name="connsiteX144" fmla="*/ 6574686 w 8450041"/>
                <a:gd name="connsiteY144" fmla="*/ 4398084 h 4825533"/>
                <a:gd name="connsiteX145" fmla="*/ 6540822 w 8450041"/>
                <a:gd name="connsiteY145" fmla="*/ 4422917 h 4825533"/>
                <a:gd name="connsiteX146" fmla="*/ 6491156 w 8450041"/>
                <a:gd name="connsiteY146" fmla="*/ 4644155 h 4825533"/>
                <a:gd name="connsiteX147" fmla="*/ 6412143 w 8450041"/>
                <a:gd name="connsiteY147" fmla="*/ 4775845 h 4825533"/>
                <a:gd name="connsiteX148" fmla="*/ 6286474 w 8450041"/>
                <a:gd name="connsiteY148" fmla="*/ 4806698 h 4825533"/>
                <a:gd name="connsiteX149" fmla="*/ 6187142 w 8450041"/>
                <a:gd name="connsiteY149" fmla="*/ 4825510 h 4825533"/>
                <a:gd name="connsiteX150" fmla="*/ 6153280 w 8450041"/>
                <a:gd name="connsiteY150" fmla="*/ 4808955 h 4825533"/>
                <a:gd name="connsiteX151" fmla="*/ 6063730 w 8450041"/>
                <a:gd name="connsiteY151" fmla="*/ 4781112 h 4825533"/>
                <a:gd name="connsiteX152" fmla="*/ 6057710 w 8450041"/>
                <a:gd name="connsiteY152" fmla="*/ 4599004 h 4825533"/>
                <a:gd name="connsiteX153" fmla="*/ 5994499 w 8450041"/>
                <a:gd name="connsiteY153" fmla="*/ 4566646 h 4825533"/>
                <a:gd name="connsiteX154" fmla="*/ 5973429 w 8450041"/>
                <a:gd name="connsiteY154" fmla="*/ 4587717 h 4825533"/>
                <a:gd name="connsiteX155" fmla="*/ 5938061 w 8450041"/>
                <a:gd name="connsiteY155" fmla="*/ 4558369 h 4825533"/>
                <a:gd name="connsiteX156" fmla="*/ 5868078 w 8450041"/>
                <a:gd name="connsiteY156" fmla="*/ 4514723 h 4825533"/>
                <a:gd name="connsiteX157" fmla="*/ 5803362 w 8450041"/>
                <a:gd name="connsiteY157" fmla="*/ 4474840 h 4825533"/>
                <a:gd name="connsiteX158" fmla="*/ 5754449 w 8450041"/>
                <a:gd name="connsiteY158" fmla="*/ 4407867 h 4825533"/>
                <a:gd name="connsiteX159" fmla="*/ 5651354 w 8450041"/>
                <a:gd name="connsiteY159" fmla="*/ 4406362 h 4825533"/>
                <a:gd name="connsiteX160" fmla="*/ 5573093 w 8450041"/>
                <a:gd name="connsiteY160" fmla="*/ 4363469 h 4825533"/>
                <a:gd name="connsiteX161" fmla="*/ 5550518 w 8450041"/>
                <a:gd name="connsiteY161" fmla="*/ 4327348 h 4825533"/>
                <a:gd name="connsiteX162" fmla="*/ 5515150 w 8450041"/>
                <a:gd name="connsiteY162" fmla="*/ 4250592 h 4825533"/>
                <a:gd name="connsiteX163" fmla="*/ 5491822 w 8450041"/>
                <a:gd name="connsiteY163" fmla="*/ 4148251 h 4825533"/>
                <a:gd name="connsiteX164" fmla="*/ 5449682 w 8450041"/>
                <a:gd name="connsiteY164" fmla="*/ 4156529 h 4825533"/>
                <a:gd name="connsiteX165" fmla="*/ 5254029 w 8450041"/>
                <a:gd name="connsiteY165" fmla="*/ 4020324 h 4825533"/>
                <a:gd name="connsiteX166" fmla="*/ 5274346 w 8450041"/>
                <a:gd name="connsiteY166" fmla="*/ 3991728 h 4825533"/>
                <a:gd name="connsiteX167" fmla="*/ 5329280 w 8450041"/>
                <a:gd name="connsiteY167" fmla="*/ 3934537 h 4825533"/>
                <a:gd name="connsiteX168" fmla="*/ 5306704 w 8450041"/>
                <a:gd name="connsiteY168" fmla="*/ 3899922 h 4825533"/>
                <a:gd name="connsiteX169" fmla="*/ 5298426 w 8450041"/>
                <a:gd name="connsiteY169" fmla="*/ 3893150 h 4825533"/>
                <a:gd name="connsiteX170" fmla="*/ 5298426 w 8450041"/>
                <a:gd name="connsiteY170" fmla="*/ 3838216 h 4825533"/>
                <a:gd name="connsiteX171" fmla="*/ 5281871 w 8450041"/>
                <a:gd name="connsiteY171" fmla="*/ 3821661 h 4825533"/>
                <a:gd name="connsiteX172" fmla="*/ 5268326 w 8450041"/>
                <a:gd name="connsiteY172" fmla="*/ 3823918 h 4825533"/>
                <a:gd name="connsiteX173" fmla="*/ 5260801 w 8450041"/>
                <a:gd name="connsiteY173" fmla="*/ 3826176 h 4825533"/>
                <a:gd name="connsiteX174" fmla="*/ 5208125 w 8450041"/>
                <a:gd name="connsiteY174" fmla="*/ 3724587 h 4825533"/>
                <a:gd name="connsiteX175" fmla="*/ 5199848 w 8450041"/>
                <a:gd name="connsiteY175" fmla="*/ 3705022 h 4825533"/>
                <a:gd name="connsiteX176" fmla="*/ 5196838 w 8450041"/>
                <a:gd name="connsiteY176" fmla="*/ 3697497 h 4825533"/>
                <a:gd name="connsiteX177" fmla="*/ 5202106 w 8450041"/>
                <a:gd name="connsiteY177" fmla="*/ 3680941 h 4825533"/>
                <a:gd name="connsiteX178" fmla="*/ 5212640 w 8450041"/>
                <a:gd name="connsiteY178" fmla="*/ 3616226 h 4825533"/>
                <a:gd name="connsiteX179" fmla="*/ 5175015 w 8450041"/>
                <a:gd name="connsiteY179" fmla="*/ 3546995 h 4825533"/>
                <a:gd name="connsiteX180" fmla="*/ 5148677 w 8450041"/>
                <a:gd name="connsiteY180" fmla="*/ 3502596 h 4825533"/>
                <a:gd name="connsiteX181" fmla="*/ 5176520 w 8450041"/>
                <a:gd name="connsiteY181" fmla="*/ 3480774 h 4825533"/>
                <a:gd name="connsiteX182" fmla="*/ 5217156 w 8450041"/>
                <a:gd name="connsiteY182" fmla="*/ 3467228 h 4825533"/>
                <a:gd name="connsiteX183" fmla="*/ 5220918 w 8450041"/>
                <a:gd name="connsiteY183" fmla="*/ 3468734 h 4825533"/>
                <a:gd name="connsiteX184" fmla="*/ 5328527 w 8450041"/>
                <a:gd name="connsiteY184" fmla="*/ 3513131 h 4825533"/>
                <a:gd name="connsiteX185" fmla="*/ 5350350 w 8450041"/>
                <a:gd name="connsiteY185" fmla="*/ 3519904 h 4825533"/>
                <a:gd name="connsiteX186" fmla="*/ 5367658 w 8450041"/>
                <a:gd name="connsiteY186" fmla="*/ 3522914 h 4825533"/>
                <a:gd name="connsiteX187" fmla="*/ 5368410 w 8450041"/>
                <a:gd name="connsiteY187" fmla="*/ 3522914 h 4825533"/>
                <a:gd name="connsiteX188" fmla="*/ 5369915 w 8450041"/>
                <a:gd name="connsiteY188" fmla="*/ 3522914 h 4825533"/>
                <a:gd name="connsiteX189" fmla="*/ 5402273 w 8450041"/>
                <a:gd name="connsiteY189" fmla="*/ 3522914 h 4825533"/>
                <a:gd name="connsiteX190" fmla="*/ 5490317 w 8450041"/>
                <a:gd name="connsiteY190" fmla="*/ 3529687 h 4825533"/>
                <a:gd name="connsiteX191" fmla="*/ 5491069 w 8450041"/>
                <a:gd name="connsiteY191" fmla="*/ 3530439 h 4825533"/>
                <a:gd name="connsiteX192" fmla="*/ 5491069 w 8450041"/>
                <a:gd name="connsiteY192" fmla="*/ 3529687 h 4825533"/>
                <a:gd name="connsiteX193" fmla="*/ 5494832 w 8450041"/>
                <a:gd name="connsiteY193" fmla="*/ 3610958 h 4825533"/>
                <a:gd name="connsiteX194" fmla="*/ 5500099 w 8450041"/>
                <a:gd name="connsiteY194" fmla="*/ 3692981 h 4825533"/>
                <a:gd name="connsiteX195" fmla="*/ 5500099 w 8450041"/>
                <a:gd name="connsiteY195" fmla="*/ 3693734 h 4825533"/>
                <a:gd name="connsiteX196" fmla="*/ 5536973 w 8450041"/>
                <a:gd name="connsiteY196" fmla="*/ 3735122 h 4825533"/>
                <a:gd name="connsiteX197" fmla="*/ 5595669 w 8450041"/>
                <a:gd name="connsiteY197" fmla="*/ 3771242 h 4825533"/>
                <a:gd name="connsiteX198" fmla="*/ 5641572 w 8450041"/>
                <a:gd name="connsiteY198" fmla="*/ 3788550 h 4825533"/>
                <a:gd name="connsiteX199" fmla="*/ 5743161 w 8450041"/>
                <a:gd name="connsiteY199" fmla="*/ 3821661 h 4825533"/>
                <a:gd name="connsiteX200" fmla="*/ 5817659 w 8450041"/>
                <a:gd name="connsiteY200" fmla="*/ 3830691 h 4825533"/>
                <a:gd name="connsiteX201" fmla="*/ 5873345 w 8450041"/>
                <a:gd name="connsiteY201" fmla="*/ 3819404 h 4825533"/>
                <a:gd name="connsiteX202" fmla="*/ 5883128 w 8450041"/>
                <a:gd name="connsiteY202" fmla="*/ 3711041 h 4825533"/>
                <a:gd name="connsiteX203" fmla="*/ 5880118 w 8450041"/>
                <a:gd name="connsiteY203" fmla="*/ 3695991 h 4825533"/>
                <a:gd name="connsiteX204" fmla="*/ 5870335 w 8450041"/>
                <a:gd name="connsiteY204" fmla="*/ 3615473 h 4825533"/>
                <a:gd name="connsiteX205" fmla="*/ 5859047 w 8450041"/>
                <a:gd name="connsiteY205" fmla="*/ 3528934 h 4825533"/>
                <a:gd name="connsiteX206" fmla="*/ 5859047 w 8450041"/>
                <a:gd name="connsiteY206" fmla="*/ 3528182 h 4825533"/>
                <a:gd name="connsiteX207" fmla="*/ 5923763 w 8450041"/>
                <a:gd name="connsiteY207" fmla="*/ 3488299 h 4825533"/>
                <a:gd name="connsiteX208" fmla="*/ 5938061 w 8450041"/>
                <a:gd name="connsiteY208" fmla="*/ 3481526 h 4825533"/>
                <a:gd name="connsiteX209" fmla="*/ 5945586 w 8450041"/>
                <a:gd name="connsiteY209" fmla="*/ 3478516 h 4825533"/>
                <a:gd name="connsiteX210" fmla="*/ 5946339 w 8450041"/>
                <a:gd name="connsiteY210" fmla="*/ 3478516 h 4825533"/>
                <a:gd name="connsiteX211" fmla="*/ 5971924 w 8450041"/>
                <a:gd name="connsiteY211" fmla="*/ 3484536 h 4825533"/>
                <a:gd name="connsiteX212" fmla="*/ 6053195 w 8450041"/>
                <a:gd name="connsiteY212" fmla="*/ 3498834 h 4825533"/>
                <a:gd name="connsiteX213" fmla="*/ 6056205 w 8450041"/>
                <a:gd name="connsiteY213" fmla="*/ 3498834 h 4825533"/>
                <a:gd name="connsiteX214" fmla="*/ 6105871 w 8450041"/>
                <a:gd name="connsiteY214" fmla="*/ 3430355 h 4825533"/>
                <a:gd name="connsiteX215" fmla="*/ 6109633 w 8450041"/>
                <a:gd name="connsiteY215" fmla="*/ 3411543 h 4825533"/>
                <a:gd name="connsiteX216" fmla="*/ 6111138 w 8450041"/>
                <a:gd name="connsiteY216" fmla="*/ 3393482 h 4825533"/>
                <a:gd name="connsiteX217" fmla="*/ 6111138 w 8450041"/>
                <a:gd name="connsiteY217" fmla="*/ 3391977 h 4825533"/>
                <a:gd name="connsiteX218" fmla="*/ 6111891 w 8450041"/>
                <a:gd name="connsiteY218" fmla="*/ 3363382 h 4825533"/>
                <a:gd name="connsiteX219" fmla="*/ 6116406 w 8450041"/>
                <a:gd name="connsiteY219" fmla="*/ 3292646 h 4825533"/>
                <a:gd name="connsiteX220" fmla="*/ 6116406 w 8450041"/>
                <a:gd name="connsiteY220" fmla="*/ 3291893 h 4825533"/>
                <a:gd name="connsiteX221" fmla="*/ 6212727 w 8450041"/>
                <a:gd name="connsiteY221" fmla="*/ 3128598 h 4825533"/>
                <a:gd name="connsiteX222" fmla="*/ 6234550 w 8450041"/>
                <a:gd name="connsiteY222" fmla="*/ 3094735 h 4825533"/>
                <a:gd name="connsiteX223" fmla="*/ 6250353 w 8450041"/>
                <a:gd name="connsiteY223" fmla="*/ 3070655 h 4825533"/>
                <a:gd name="connsiteX224" fmla="*/ 6251106 w 8450041"/>
                <a:gd name="connsiteY224" fmla="*/ 3069903 h 4825533"/>
                <a:gd name="connsiteX225" fmla="*/ 6272928 w 8450041"/>
                <a:gd name="connsiteY225" fmla="*/ 3016474 h 4825533"/>
                <a:gd name="connsiteX226" fmla="*/ 6850105 w 8450041"/>
                <a:gd name="connsiteY226" fmla="*/ 2348244 h 4825533"/>
                <a:gd name="connsiteX227" fmla="*/ 6940406 w 8450041"/>
                <a:gd name="connsiteY227" fmla="*/ 2352007 h 4825533"/>
                <a:gd name="connsiteX228" fmla="*/ 7002112 w 8450041"/>
                <a:gd name="connsiteY228" fmla="*/ 2377592 h 4825533"/>
                <a:gd name="connsiteX229" fmla="*/ 7046510 w 8450041"/>
                <a:gd name="connsiteY229" fmla="*/ 2376840 h 4825533"/>
                <a:gd name="connsiteX230" fmla="*/ 7239905 w 8450041"/>
                <a:gd name="connsiteY230" fmla="*/ 2379850 h 4825533"/>
                <a:gd name="connsiteX231" fmla="*/ 7241410 w 8450041"/>
                <a:gd name="connsiteY231" fmla="*/ 2380602 h 4825533"/>
                <a:gd name="connsiteX232" fmla="*/ 7300859 w 8450041"/>
                <a:gd name="connsiteY232" fmla="*/ 2394147 h 4825533"/>
                <a:gd name="connsiteX233" fmla="*/ 7327197 w 8450041"/>
                <a:gd name="connsiteY233" fmla="*/ 2399415 h 4825533"/>
                <a:gd name="connsiteX234" fmla="*/ 7373100 w 8450041"/>
                <a:gd name="connsiteY234" fmla="*/ 2394147 h 4825533"/>
                <a:gd name="connsiteX235" fmla="*/ 7381377 w 8450041"/>
                <a:gd name="connsiteY235" fmla="*/ 2390385 h 4825533"/>
                <a:gd name="connsiteX236" fmla="*/ 7388150 w 8450041"/>
                <a:gd name="connsiteY236" fmla="*/ 2385870 h 4825533"/>
                <a:gd name="connsiteX237" fmla="*/ 7394923 w 8450041"/>
                <a:gd name="connsiteY237" fmla="*/ 2378345 h 4825533"/>
                <a:gd name="connsiteX238" fmla="*/ 7412231 w 8450041"/>
                <a:gd name="connsiteY238" fmla="*/ 2369314 h 4825533"/>
                <a:gd name="connsiteX239" fmla="*/ 7437816 w 8450041"/>
                <a:gd name="connsiteY239" fmla="*/ 2385117 h 4825533"/>
                <a:gd name="connsiteX240" fmla="*/ 7495759 w 8450041"/>
                <a:gd name="connsiteY240" fmla="*/ 2415217 h 4825533"/>
                <a:gd name="connsiteX241" fmla="*/ 7497264 w 8450041"/>
                <a:gd name="connsiteY241" fmla="*/ 2415217 h 4825533"/>
                <a:gd name="connsiteX242" fmla="*/ 7498017 w 8450041"/>
                <a:gd name="connsiteY242" fmla="*/ 2415217 h 4825533"/>
                <a:gd name="connsiteX243" fmla="*/ 7527364 w 8450041"/>
                <a:gd name="connsiteY243" fmla="*/ 2392642 h 4825533"/>
                <a:gd name="connsiteX244" fmla="*/ 7540158 w 8450041"/>
                <a:gd name="connsiteY244" fmla="*/ 2379097 h 4825533"/>
                <a:gd name="connsiteX245" fmla="*/ 7557465 w 8450041"/>
                <a:gd name="connsiteY245" fmla="*/ 2379850 h 4825533"/>
                <a:gd name="connsiteX246" fmla="*/ 7574773 w 8450041"/>
                <a:gd name="connsiteY246" fmla="*/ 2381355 h 4825533"/>
                <a:gd name="connsiteX247" fmla="*/ 7594338 w 8450041"/>
                <a:gd name="connsiteY247" fmla="*/ 2385870 h 4825533"/>
                <a:gd name="connsiteX248" fmla="*/ 7603368 w 8450041"/>
                <a:gd name="connsiteY248" fmla="*/ 2391890 h 4825533"/>
                <a:gd name="connsiteX249" fmla="*/ 7605626 w 8450041"/>
                <a:gd name="connsiteY249" fmla="*/ 2394900 h 4825533"/>
                <a:gd name="connsiteX250" fmla="*/ 7613151 w 8450041"/>
                <a:gd name="connsiteY250" fmla="*/ 2408445 h 4825533"/>
                <a:gd name="connsiteX251" fmla="*/ 7665074 w 8450041"/>
                <a:gd name="connsiteY251" fmla="*/ 2450586 h 4825533"/>
                <a:gd name="connsiteX252" fmla="*/ 7680125 w 8450041"/>
                <a:gd name="connsiteY252" fmla="*/ 2460368 h 4825533"/>
                <a:gd name="connsiteX253" fmla="*/ 7680877 w 8450041"/>
                <a:gd name="connsiteY253" fmla="*/ 2461121 h 4825533"/>
                <a:gd name="connsiteX254" fmla="*/ 7698937 w 8450041"/>
                <a:gd name="connsiteY254" fmla="*/ 2472409 h 4825533"/>
                <a:gd name="connsiteX255" fmla="*/ 7702700 w 8450041"/>
                <a:gd name="connsiteY255" fmla="*/ 2474666 h 4825533"/>
                <a:gd name="connsiteX256" fmla="*/ 7724523 w 8450041"/>
                <a:gd name="connsiteY256" fmla="*/ 2480686 h 4825533"/>
                <a:gd name="connsiteX257" fmla="*/ 7732048 w 8450041"/>
                <a:gd name="connsiteY257" fmla="*/ 2480686 h 4825533"/>
                <a:gd name="connsiteX258" fmla="*/ 7744088 w 8450041"/>
                <a:gd name="connsiteY258" fmla="*/ 2479934 h 4825533"/>
                <a:gd name="connsiteX259" fmla="*/ 7740325 w 8450041"/>
                <a:gd name="connsiteY259" fmla="*/ 2485953 h 4825533"/>
                <a:gd name="connsiteX260" fmla="*/ 7728285 w 8450041"/>
                <a:gd name="connsiteY260" fmla="*/ 2513796 h 4825533"/>
                <a:gd name="connsiteX261" fmla="*/ 7728285 w 8450041"/>
                <a:gd name="connsiteY261" fmla="*/ 2514549 h 4825533"/>
                <a:gd name="connsiteX262" fmla="*/ 7738820 w 8450041"/>
                <a:gd name="connsiteY262" fmla="*/ 2534867 h 4825533"/>
                <a:gd name="connsiteX263" fmla="*/ 7748603 w 8450041"/>
                <a:gd name="connsiteY263" fmla="*/ 2543144 h 4825533"/>
                <a:gd name="connsiteX264" fmla="*/ 7759891 w 8450041"/>
                <a:gd name="connsiteY264" fmla="*/ 2562710 h 4825533"/>
                <a:gd name="connsiteX265" fmla="*/ 7786981 w 8450041"/>
                <a:gd name="connsiteY265" fmla="*/ 2593563 h 4825533"/>
                <a:gd name="connsiteX266" fmla="*/ 7804288 w 8450041"/>
                <a:gd name="connsiteY266" fmla="*/ 2588295 h 4825533"/>
                <a:gd name="connsiteX267" fmla="*/ 7814071 w 8450041"/>
                <a:gd name="connsiteY267" fmla="*/ 2584532 h 4825533"/>
                <a:gd name="connsiteX268" fmla="*/ 7821597 w 8450041"/>
                <a:gd name="connsiteY268" fmla="*/ 2581522 h 4825533"/>
                <a:gd name="connsiteX269" fmla="*/ 7823854 w 8450041"/>
                <a:gd name="connsiteY269" fmla="*/ 2585285 h 4825533"/>
                <a:gd name="connsiteX270" fmla="*/ 7824607 w 8450041"/>
                <a:gd name="connsiteY270" fmla="*/ 2585285 h 4825533"/>
                <a:gd name="connsiteX271" fmla="*/ 7830626 w 8450041"/>
                <a:gd name="connsiteY271" fmla="*/ 2592058 h 4825533"/>
                <a:gd name="connsiteX272" fmla="*/ 7855460 w 8450041"/>
                <a:gd name="connsiteY272" fmla="*/ 2610870 h 4825533"/>
                <a:gd name="connsiteX273" fmla="*/ 7869758 w 8450041"/>
                <a:gd name="connsiteY273" fmla="*/ 2620653 h 4825533"/>
                <a:gd name="connsiteX274" fmla="*/ 7882550 w 8450041"/>
                <a:gd name="connsiteY274" fmla="*/ 2630436 h 4825533"/>
                <a:gd name="connsiteX275" fmla="*/ 7899104 w 8450041"/>
                <a:gd name="connsiteY275" fmla="*/ 2634198 h 4825533"/>
                <a:gd name="connsiteX276" fmla="*/ 7911898 w 8450041"/>
                <a:gd name="connsiteY276" fmla="*/ 2637961 h 4825533"/>
                <a:gd name="connsiteX277" fmla="*/ 7920928 w 8450041"/>
                <a:gd name="connsiteY277" fmla="*/ 2644733 h 4825533"/>
                <a:gd name="connsiteX278" fmla="*/ 7916412 w 8450041"/>
                <a:gd name="connsiteY278" fmla="*/ 2646238 h 4825533"/>
                <a:gd name="connsiteX279" fmla="*/ 7902868 w 8450041"/>
                <a:gd name="connsiteY279" fmla="*/ 2665804 h 4825533"/>
                <a:gd name="connsiteX280" fmla="*/ 7903620 w 8450041"/>
                <a:gd name="connsiteY280" fmla="*/ 2732025 h 4825533"/>
                <a:gd name="connsiteX281" fmla="*/ 7829874 w 8450041"/>
                <a:gd name="connsiteY281" fmla="*/ 2738045 h 4825533"/>
                <a:gd name="connsiteX282" fmla="*/ 7610894 w 8450041"/>
                <a:gd name="connsiteY282" fmla="*/ 2888547 h 4825533"/>
                <a:gd name="connsiteX283" fmla="*/ 7606378 w 8450041"/>
                <a:gd name="connsiteY283" fmla="*/ 2917894 h 4825533"/>
                <a:gd name="connsiteX284" fmla="*/ 7403200 w 8450041"/>
                <a:gd name="connsiteY284" fmla="*/ 3020236 h 4825533"/>
                <a:gd name="connsiteX285" fmla="*/ 7302364 w 8450041"/>
                <a:gd name="connsiteY285" fmla="*/ 3204601 h 4825533"/>
                <a:gd name="connsiteX286" fmla="*/ 7324186 w 8450041"/>
                <a:gd name="connsiteY286" fmla="*/ 3314468 h 4825533"/>
                <a:gd name="connsiteX287" fmla="*/ 7232380 w 8450041"/>
                <a:gd name="connsiteY287" fmla="*/ 3540221 h 4825533"/>
                <a:gd name="connsiteX288" fmla="*/ 7008885 w 8450041"/>
                <a:gd name="connsiteY288" fmla="*/ 3461208 h 4825533"/>
                <a:gd name="connsiteX289" fmla="*/ 6930624 w 8450041"/>
                <a:gd name="connsiteY289" fmla="*/ 3406274 h 4825533"/>
                <a:gd name="connsiteX290" fmla="*/ 6880958 w 8450041"/>
                <a:gd name="connsiteY290" fmla="*/ 3369401 h 4825533"/>
                <a:gd name="connsiteX291" fmla="*/ 6865908 w 8450041"/>
                <a:gd name="connsiteY291" fmla="*/ 3363381 h 4825533"/>
                <a:gd name="connsiteX292" fmla="*/ 6845590 w 8450041"/>
                <a:gd name="connsiteY292" fmla="*/ 3355103 h 4825533"/>
                <a:gd name="connsiteX293" fmla="*/ 6746258 w 8450041"/>
                <a:gd name="connsiteY293" fmla="*/ 3304685 h 4825533"/>
                <a:gd name="connsiteX294" fmla="*/ 6745506 w 8450041"/>
                <a:gd name="connsiteY294" fmla="*/ 3304685 h 4825533"/>
                <a:gd name="connsiteX295" fmla="*/ 6649185 w 8450041"/>
                <a:gd name="connsiteY295" fmla="*/ 3231692 h 4825533"/>
                <a:gd name="connsiteX296" fmla="*/ 6627361 w 8450041"/>
                <a:gd name="connsiteY296" fmla="*/ 3214383 h 4825533"/>
                <a:gd name="connsiteX297" fmla="*/ 6604786 w 8450041"/>
                <a:gd name="connsiteY297" fmla="*/ 3191808 h 4825533"/>
                <a:gd name="connsiteX298" fmla="*/ 6488147 w 8450041"/>
                <a:gd name="connsiteY298" fmla="*/ 3084199 h 4825533"/>
                <a:gd name="connsiteX299" fmla="*/ 6486642 w 8450041"/>
                <a:gd name="connsiteY299" fmla="*/ 3083447 h 4825533"/>
                <a:gd name="connsiteX300" fmla="*/ 6485889 w 8450041"/>
                <a:gd name="connsiteY300" fmla="*/ 3082694 h 4825533"/>
                <a:gd name="connsiteX301" fmla="*/ 6269166 w 8450041"/>
                <a:gd name="connsiteY301" fmla="*/ 2999918 h 4825533"/>
                <a:gd name="connsiteX302" fmla="*/ 6276691 w 8450041"/>
                <a:gd name="connsiteY302" fmla="*/ 2991641 h 4825533"/>
                <a:gd name="connsiteX303" fmla="*/ 6276691 w 8450041"/>
                <a:gd name="connsiteY303" fmla="*/ 2990888 h 4825533"/>
                <a:gd name="connsiteX304" fmla="*/ 6325605 w 8450041"/>
                <a:gd name="connsiteY304" fmla="*/ 2936707 h 4825533"/>
                <a:gd name="connsiteX305" fmla="*/ 6360220 w 8450041"/>
                <a:gd name="connsiteY305" fmla="*/ 2896072 h 4825533"/>
                <a:gd name="connsiteX306" fmla="*/ 6360220 w 8450041"/>
                <a:gd name="connsiteY306" fmla="*/ 2895319 h 4825533"/>
                <a:gd name="connsiteX307" fmla="*/ 6362478 w 8450041"/>
                <a:gd name="connsiteY307" fmla="*/ 2885537 h 4825533"/>
                <a:gd name="connsiteX308" fmla="*/ 6364736 w 8450041"/>
                <a:gd name="connsiteY308" fmla="*/ 2871992 h 4825533"/>
                <a:gd name="connsiteX309" fmla="*/ 6372261 w 8450041"/>
                <a:gd name="connsiteY309" fmla="*/ 2784700 h 4825533"/>
                <a:gd name="connsiteX310" fmla="*/ 6378281 w 8450041"/>
                <a:gd name="connsiteY310" fmla="*/ 2762125 h 4825533"/>
                <a:gd name="connsiteX311" fmla="*/ 6373766 w 8450041"/>
                <a:gd name="connsiteY311" fmla="*/ 2719984 h 4825533"/>
                <a:gd name="connsiteX312" fmla="*/ 6373013 w 8450041"/>
                <a:gd name="connsiteY312" fmla="*/ 2719984 h 4825533"/>
                <a:gd name="connsiteX313" fmla="*/ 6373013 w 8450041"/>
                <a:gd name="connsiteY313" fmla="*/ 2719231 h 4825533"/>
                <a:gd name="connsiteX314" fmla="*/ 6357962 w 8450041"/>
                <a:gd name="connsiteY314" fmla="*/ 2704934 h 4825533"/>
                <a:gd name="connsiteX315" fmla="*/ 6348180 w 8450041"/>
                <a:gd name="connsiteY315" fmla="*/ 2695904 h 4825533"/>
                <a:gd name="connsiteX316" fmla="*/ 6356458 w 8450041"/>
                <a:gd name="connsiteY316" fmla="*/ 2692141 h 4825533"/>
                <a:gd name="connsiteX317" fmla="*/ 6413649 w 8450041"/>
                <a:gd name="connsiteY317" fmla="*/ 2668062 h 4825533"/>
                <a:gd name="connsiteX318" fmla="*/ 6473850 w 8450041"/>
                <a:gd name="connsiteY318" fmla="*/ 2655268 h 4825533"/>
                <a:gd name="connsiteX319" fmla="*/ 6528030 w 8450041"/>
                <a:gd name="connsiteY319" fmla="*/ 2674081 h 4825533"/>
                <a:gd name="connsiteX320" fmla="*/ 6555873 w 8450041"/>
                <a:gd name="connsiteY320" fmla="*/ 2689131 h 4825533"/>
                <a:gd name="connsiteX321" fmla="*/ 6575438 w 8450041"/>
                <a:gd name="connsiteY321" fmla="*/ 2699666 h 4825533"/>
                <a:gd name="connsiteX322" fmla="*/ 6634886 w 8450041"/>
                <a:gd name="connsiteY322" fmla="*/ 2704934 h 4825533"/>
                <a:gd name="connsiteX323" fmla="*/ 6652947 w 8450041"/>
                <a:gd name="connsiteY323" fmla="*/ 2699666 h 4825533"/>
                <a:gd name="connsiteX324" fmla="*/ 6686057 w 8450041"/>
                <a:gd name="connsiteY324" fmla="*/ 2662041 h 4825533"/>
                <a:gd name="connsiteX325" fmla="*/ 6690572 w 8450041"/>
                <a:gd name="connsiteY325" fmla="*/ 2643228 h 4825533"/>
                <a:gd name="connsiteX326" fmla="*/ 6719921 w 8450041"/>
                <a:gd name="connsiteY326" fmla="*/ 2579264 h 4825533"/>
                <a:gd name="connsiteX327" fmla="*/ 6720673 w 8450041"/>
                <a:gd name="connsiteY327" fmla="*/ 2578512 h 4825533"/>
                <a:gd name="connsiteX328" fmla="*/ 6770338 w 8450041"/>
                <a:gd name="connsiteY328" fmla="*/ 2531857 h 4825533"/>
                <a:gd name="connsiteX329" fmla="*/ 6765071 w 8450041"/>
                <a:gd name="connsiteY329" fmla="*/ 2511539 h 4825533"/>
                <a:gd name="connsiteX330" fmla="*/ 6756793 w 8450041"/>
                <a:gd name="connsiteY330" fmla="*/ 2507776 h 4825533"/>
                <a:gd name="connsiteX331" fmla="*/ 6725941 w 8450041"/>
                <a:gd name="connsiteY331" fmla="*/ 2473913 h 4825533"/>
                <a:gd name="connsiteX332" fmla="*/ 6726693 w 8450041"/>
                <a:gd name="connsiteY332" fmla="*/ 2389633 h 4825533"/>
                <a:gd name="connsiteX333" fmla="*/ 6746258 w 8450041"/>
                <a:gd name="connsiteY333" fmla="*/ 2392642 h 4825533"/>
                <a:gd name="connsiteX334" fmla="*/ 6750773 w 8450041"/>
                <a:gd name="connsiteY334" fmla="*/ 2391890 h 4825533"/>
                <a:gd name="connsiteX335" fmla="*/ 6759051 w 8450041"/>
                <a:gd name="connsiteY335" fmla="*/ 2389633 h 4825533"/>
                <a:gd name="connsiteX336" fmla="*/ 6761308 w 8450041"/>
                <a:gd name="connsiteY336" fmla="*/ 2388127 h 4825533"/>
                <a:gd name="connsiteX337" fmla="*/ 6767328 w 8450041"/>
                <a:gd name="connsiteY337" fmla="*/ 2379850 h 4825533"/>
                <a:gd name="connsiteX338" fmla="*/ 6775606 w 8450041"/>
                <a:gd name="connsiteY338" fmla="*/ 2365551 h 4825533"/>
                <a:gd name="connsiteX339" fmla="*/ 6849352 w 8450041"/>
                <a:gd name="connsiteY339" fmla="*/ 2348996 h 4825533"/>
                <a:gd name="connsiteX340" fmla="*/ 5503864 w 8450041"/>
                <a:gd name="connsiteY340" fmla="*/ 1865132 h 4825533"/>
                <a:gd name="connsiteX341" fmla="*/ 5533965 w 8450041"/>
                <a:gd name="connsiteY341" fmla="*/ 1876420 h 4825533"/>
                <a:gd name="connsiteX342" fmla="*/ 5554282 w 8450041"/>
                <a:gd name="connsiteY342" fmla="*/ 1883192 h 4825533"/>
                <a:gd name="connsiteX343" fmla="*/ 5573847 w 8450041"/>
                <a:gd name="connsiteY343" fmla="*/ 1891470 h 4825533"/>
                <a:gd name="connsiteX344" fmla="*/ 5582878 w 8450041"/>
                <a:gd name="connsiteY344" fmla="*/ 1891470 h 4825533"/>
                <a:gd name="connsiteX345" fmla="*/ 5616741 w 8450041"/>
                <a:gd name="connsiteY345" fmla="*/ 1890717 h 4825533"/>
                <a:gd name="connsiteX346" fmla="*/ 5628781 w 8450041"/>
                <a:gd name="connsiteY346" fmla="*/ 1927590 h 4825533"/>
                <a:gd name="connsiteX347" fmla="*/ 5632543 w 8450041"/>
                <a:gd name="connsiteY347" fmla="*/ 1943393 h 4825533"/>
                <a:gd name="connsiteX348" fmla="*/ 5632543 w 8450041"/>
                <a:gd name="connsiteY348" fmla="*/ 1944146 h 4825533"/>
                <a:gd name="connsiteX349" fmla="*/ 5633296 w 8450041"/>
                <a:gd name="connsiteY349" fmla="*/ 1944898 h 4825533"/>
                <a:gd name="connsiteX350" fmla="*/ 5668664 w 8450041"/>
                <a:gd name="connsiteY350" fmla="*/ 1973494 h 4825533"/>
                <a:gd name="connsiteX351" fmla="*/ 5679952 w 8450041"/>
                <a:gd name="connsiteY351" fmla="*/ 1979514 h 4825533"/>
                <a:gd name="connsiteX352" fmla="*/ 5691239 w 8450041"/>
                <a:gd name="connsiteY352" fmla="*/ 1984781 h 4825533"/>
                <a:gd name="connsiteX353" fmla="*/ 5691239 w 8450041"/>
                <a:gd name="connsiteY353" fmla="*/ 1985534 h 4825533"/>
                <a:gd name="connsiteX354" fmla="*/ 5716824 w 8450041"/>
                <a:gd name="connsiteY354" fmla="*/ 1996822 h 4825533"/>
                <a:gd name="connsiteX355" fmla="*/ 5728865 w 8450041"/>
                <a:gd name="connsiteY355" fmla="*/ 2003594 h 4825533"/>
                <a:gd name="connsiteX356" fmla="*/ 5742410 w 8450041"/>
                <a:gd name="connsiteY356" fmla="*/ 2025417 h 4825533"/>
                <a:gd name="connsiteX357" fmla="*/ 5742410 w 8450041"/>
                <a:gd name="connsiteY357" fmla="*/ 2026169 h 4825533"/>
                <a:gd name="connsiteX358" fmla="*/ 5758965 w 8450041"/>
                <a:gd name="connsiteY358" fmla="*/ 2047240 h 4825533"/>
                <a:gd name="connsiteX359" fmla="*/ 5764233 w 8450041"/>
                <a:gd name="connsiteY359" fmla="*/ 2050250 h 4825533"/>
                <a:gd name="connsiteX360" fmla="*/ 5780788 w 8450041"/>
                <a:gd name="connsiteY360" fmla="*/ 2057023 h 4825533"/>
                <a:gd name="connsiteX361" fmla="*/ 5783798 w 8450041"/>
                <a:gd name="connsiteY361" fmla="*/ 2058528 h 4825533"/>
                <a:gd name="connsiteX362" fmla="*/ 5784550 w 8450041"/>
                <a:gd name="connsiteY362" fmla="*/ 2058528 h 4825533"/>
                <a:gd name="connsiteX363" fmla="*/ 5801859 w 8450041"/>
                <a:gd name="connsiteY363" fmla="*/ 2061538 h 4825533"/>
                <a:gd name="connsiteX364" fmla="*/ 5802611 w 8450041"/>
                <a:gd name="connsiteY364" fmla="*/ 2061538 h 4825533"/>
                <a:gd name="connsiteX365" fmla="*/ 5835721 w 8450041"/>
                <a:gd name="connsiteY365" fmla="*/ 2051003 h 4825533"/>
                <a:gd name="connsiteX366" fmla="*/ 5839484 w 8450041"/>
                <a:gd name="connsiteY366" fmla="*/ 2049498 h 4825533"/>
                <a:gd name="connsiteX367" fmla="*/ 5865822 w 8450041"/>
                <a:gd name="connsiteY367" fmla="*/ 2055517 h 4825533"/>
                <a:gd name="connsiteX368" fmla="*/ 5868832 w 8450041"/>
                <a:gd name="connsiteY368" fmla="*/ 2093142 h 4825533"/>
                <a:gd name="connsiteX369" fmla="*/ 5861306 w 8450041"/>
                <a:gd name="connsiteY369" fmla="*/ 2099915 h 4825533"/>
                <a:gd name="connsiteX370" fmla="*/ 5853029 w 8450041"/>
                <a:gd name="connsiteY370" fmla="*/ 2128511 h 4825533"/>
                <a:gd name="connsiteX371" fmla="*/ 5870337 w 8450041"/>
                <a:gd name="connsiteY371" fmla="*/ 2148829 h 4825533"/>
                <a:gd name="connsiteX372" fmla="*/ 5881625 w 8450041"/>
                <a:gd name="connsiteY372" fmla="*/ 2154849 h 4825533"/>
                <a:gd name="connsiteX373" fmla="*/ 5908715 w 8450041"/>
                <a:gd name="connsiteY373" fmla="*/ 2160116 h 4825533"/>
                <a:gd name="connsiteX374" fmla="*/ 5915487 w 8450041"/>
                <a:gd name="connsiteY374" fmla="*/ 2160116 h 4825533"/>
                <a:gd name="connsiteX375" fmla="*/ 5907210 w 8450041"/>
                <a:gd name="connsiteY375" fmla="*/ 2168394 h 4825533"/>
                <a:gd name="connsiteX376" fmla="*/ 5891407 w 8450041"/>
                <a:gd name="connsiteY376" fmla="*/ 2190217 h 4825533"/>
                <a:gd name="connsiteX377" fmla="*/ 5880872 w 8450041"/>
                <a:gd name="connsiteY377" fmla="*/ 2219565 h 4825533"/>
                <a:gd name="connsiteX378" fmla="*/ 5880872 w 8450041"/>
                <a:gd name="connsiteY378" fmla="*/ 2220317 h 4825533"/>
                <a:gd name="connsiteX379" fmla="*/ 5880872 w 8450041"/>
                <a:gd name="connsiteY379" fmla="*/ 2253428 h 4825533"/>
                <a:gd name="connsiteX380" fmla="*/ 5880120 w 8450041"/>
                <a:gd name="connsiteY380" fmla="*/ 2279013 h 4825533"/>
                <a:gd name="connsiteX381" fmla="*/ 5893665 w 8450041"/>
                <a:gd name="connsiteY381" fmla="*/ 2295568 h 4825533"/>
                <a:gd name="connsiteX382" fmla="*/ 5898932 w 8450041"/>
                <a:gd name="connsiteY382" fmla="*/ 2299331 h 4825533"/>
                <a:gd name="connsiteX383" fmla="*/ 5895922 w 8450041"/>
                <a:gd name="connsiteY383" fmla="*/ 2303846 h 4825533"/>
                <a:gd name="connsiteX384" fmla="*/ 5892160 w 8450041"/>
                <a:gd name="connsiteY384" fmla="*/ 2308361 h 4825533"/>
                <a:gd name="connsiteX385" fmla="*/ 5873347 w 8450041"/>
                <a:gd name="connsiteY385" fmla="*/ 2327927 h 4825533"/>
                <a:gd name="connsiteX386" fmla="*/ 5868832 w 8450041"/>
                <a:gd name="connsiteY386" fmla="*/ 2349749 h 4825533"/>
                <a:gd name="connsiteX387" fmla="*/ 5868079 w 8450041"/>
                <a:gd name="connsiteY387" fmla="*/ 2361789 h 4825533"/>
                <a:gd name="connsiteX388" fmla="*/ 5854534 w 8450041"/>
                <a:gd name="connsiteY388" fmla="*/ 2365552 h 4825533"/>
                <a:gd name="connsiteX389" fmla="*/ 5825186 w 8450041"/>
                <a:gd name="connsiteY389" fmla="*/ 2376087 h 4825533"/>
                <a:gd name="connsiteX390" fmla="*/ 5806374 w 8450041"/>
                <a:gd name="connsiteY390" fmla="*/ 2383612 h 4825533"/>
                <a:gd name="connsiteX391" fmla="*/ 5779283 w 8450041"/>
                <a:gd name="connsiteY391" fmla="*/ 2400168 h 4825533"/>
                <a:gd name="connsiteX392" fmla="*/ 5771005 w 8450041"/>
                <a:gd name="connsiteY392" fmla="*/ 2411455 h 4825533"/>
                <a:gd name="connsiteX393" fmla="*/ 5762728 w 8450041"/>
                <a:gd name="connsiteY393" fmla="*/ 2427258 h 4825533"/>
                <a:gd name="connsiteX394" fmla="*/ 5722844 w 8450041"/>
                <a:gd name="connsiteY394" fmla="*/ 2541639 h 4825533"/>
                <a:gd name="connsiteX395" fmla="*/ 5714567 w 8450041"/>
                <a:gd name="connsiteY395" fmla="*/ 2589048 h 4825533"/>
                <a:gd name="connsiteX396" fmla="*/ 5711557 w 8450041"/>
                <a:gd name="connsiteY396" fmla="*/ 2601088 h 4825533"/>
                <a:gd name="connsiteX397" fmla="*/ 5698012 w 8450041"/>
                <a:gd name="connsiteY397" fmla="*/ 2613128 h 4825533"/>
                <a:gd name="connsiteX398" fmla="*/ 5672427 w 8450041"/>
                <a:gd name="connsiteY398" fmla="*/ 2637961 h 4825533"/>
                <a:gd name="connsiteX399" fmla="*/ 5657376 w 8450041"/>
                <a:gd name="connsiteY399" fmla="*/ 2666557 h 4825533"/>
                <a:gd name="connsiteX400" fmla="*/ 5658882 w 8450041"/>
                <a:gd name="connsiteY400" fmla="*/ 2695151 h 4825533"/>
                <a:gd name="connsiteX401" fmla="*/ 5667912 w 8450041"/>
                <a:gd name="connsiteY401" fmla="*/ 2701924 h 4825533"/>
                <a:gd name="connsiteX402" fmla="*/ 5685219 w 8450041"/>
                <a:gd name="connsiteY402" fmla="*/ 2716974 h 4825533"/>
                <a:gd name="connsiteX403" fmla="*/ 5685219 w 8450041"/>
                <a:gd name="connsiteY403" fmla="*/ 2717726 h 4825533"/>
                <a:gd name="connsiteX404" fmla="*/ 5697259 w 8450041"/>
                <a:gd name="connsiteY404" fmla="*/ 2728262 h 4825533"/>
                <a:gd name="connsiteX405" fmla="*/ 5721340 w 8450041"/>
                <a:gd name="connsiteY405" fmla="*/ 2747075 h 4825533"/>
                <a:gd name="connsiteX406" fmla="*/ 5868832 w 8450041"/>
                <a:gd name="connsiteY406" fmla="*/ 2856941 h 4825533"/>
                <a:gd name="connsiteX407" fmla="*/ 5886892 w 8450041"/>
                <a:gd name="connsiteY407" fmla="*/ 2869734 h 4825533"/>
                <a:gd name="connsiteX408" fmla="*/ 5918497 w 8450041"/>
                <a:gd name="connsiteY408" fmla="*/ 2890804 h 4825533"/>
                <a:gd name="connsiteX409" fmla="*/ 6085555 w 8450041"/>
                <a:gd name="connsiteY409" fmla="*/ 2999918 h 4825533"/>
                <a:gd name="connsiteX410" fmla="*/ 6133715 w 8450041"/>
                <a:gd name="connsiteY410" fmla="*/ 2963798 h 4825533"/>
                <a:gd name="connsiteX411" fmla="*/ 6154034 w 8450041"/>
                <a:gd name="connsiteY411" fmla="*/ 2939718 h 4825533"/>
                <a:gd name="connsiteX412" fmla="*/ 6154034 w 8450041"/>
                <a:gd name="connsiteY412" fmla="*/ 2938965 h 4825533"/>
                <a:gd name="connsiteX413" fmla="*/ 6159301 w 8450041"/>
                <a:gd name="connsiteY413" fmla="*/ 2934450 h 4825533"/>
                <a:gd name="connsiteX414" fmla="*/ 6190154 w 8450041"/>
                <a:gd name="connsiteY414" fmla="*/ 2911122 h 4825533"/>
                <a:gd name="connsiteX415" fmla="*/ 6206709 w 8450041"/>
                <a:gd name="connsiteY415" fmla="*/ 2901340 h 4825533"/>
                <a:gd name="connsiteX416" fmla="*/ 6220255 w 8450041"/>
                <a:gd name="connsiteY416" fmla="*/ 2931440 h 4825533"/>
                <a:gd name="connsiteX417" fmla="*/ 6233800 w 8450041"/>
                <a:gd name="connsiteY417" fmla="*/ 2969818 h 4825533"/>
                <a:gd name="connsiteX418" fmla="*/ 6233800 w 8450041"/>
                <a:gd name="connsiteY418" fmla="*/ 2970571 h 4825533"/>
                <a:gd name="connsiteX419" fmla="*/ 6236810 w 8450041"/>
                <a:gd name="connsiteY419" fmla="*/ 2990888 h 4825533"/>
                <a:gd name="connsiteX420" fmla="*/ 6242830 w 8450041"/>
                <a:gd name="connsiteY420" fmla="*/ 3012711 h 4825533"/>
                <a:gd name="connsiteX421" fmla="*/ 6251107 w 8450041"/>
                <a:gd name="connsiteY421" fmla="*/ 3014217 h 4825533"/>
                <a:gd name="connsiteX422" fmla="*/ 6251860 w 8450041"/>
                <a:gd name="connsiteY422" fmla="*/ 3014217 h 4825533"/>
                <a:gd name="connsiteX423" fmla="*/ 6231542 w 8450041"/>
                <a:gd name="connsiteY423" fmla="*/ 3066139 h 4825533"/>
                <a:gd name="connsiteX424" fmla="*/ 6230790 w 8450041"/>
                <a:gd name="connsiteY424" fmla="*/ 3066892 h 4825533"/>
                <a:gd name="connsiteX425" fmla="*/ 6214987 w 8450041"/>
                <a:gd name="connsiteY425" fmla="*/ 3090972 h 4825533"/>
                <a:gd name="connsiteX426" fmla="*/ 6193164 w 8450041"/>
                <a:gd name="connsiteY426" fmla="*/ 3124835 h 4825533"/>
                <a:gd name="connsiteX427" fmla="*/ 6094585 w 8450041"/>
                <a:gd name="connsiteY427" fmla="*/ 3293397 h 4825533"/>
                <a:gd name="connsiteX428" fmla="*/ 6094585 w 8450041"/>
                <a:gd name="connsiteY428" fmla="*/ 3294150 h 4825533"/>
                <a:gd name="connsiteX429" fmla="*/ 6089318 w 8450041"/>
                <a:gd name="connsiteY429" fmla="*/ 3368649 h 4825533"/>
                <a:gd name="connsiteX430" fmla="*/ 6088565 w 8450041"/>
                <a:gd name="connsiteY430" fmla="*/ 3396492 h 4825533"/>
                <a:gd name="connsiteX431" fmla="*/ 6088565 w 8450041"/>
                <a:gd name="connsiteY431" fmla="*/ 3397997 h 4825533"/>
                <a:gd name="connsiteX432" fmla="*/ 6087060 w 8450041"/>
                <a:gd name="connsiteY432" fmla="*/ 3414552 h 4825533"/>
                <a:gd name="connsiteX433" fmla="*/ 6084050 w 8450041"/>
                <a:gd name="connsiteY433" fmla="*/ 3431107 h 4825533"/>
                <a:gd name="connsiteX434" fmla="*/ 6047929 w 8450041"/>
                <a:gd name="connsiteY434" fmla="*/ 3486793 h 4825533"/>
                <a:gd name="connsiteX435" fmla="*/ 6045672 w 8450041"/>
                <a:gd name="connsiteY435" fmla="*/ 3487545 h 4825533"/>
                <a:gd name="connsiteX436" fmla="*/ 5969668 w 8450041"/>
                <a:gd name="connsiteY436" fmla="*/ 3473248 h 4825533"/>
                <a:gd name="connsiteX437" fmla="*/ 5938816 w 8450041"/>
                <a:gd name="connsiteY437" fmla="*/ 3466475 h 4825533"/>
                <a:gd name="connsiteX438" fmla="*/ 5938063 w 8450041"/>
                <a:gd name="connsiteY438" fmla="*/ 3466475 h 4825533"/>
                <a:gd name="connsiteX439" fmla="*/ 5937310 w 8450041"/>
                <a:gd name="connsiteY439" fmla="*/ 3466475 h 4825533"/>
                <a:gd name="connsiteX440" fmla="*/ 5937310 w 8450041"/>
                <a:gd name="connsiteY440" fmla="*/ 3467228 h 4825533"/>
                <a:gd name="connsiteX441" fmla="*/ 5926022 w 8450041"/>
                <a:gd name="connsiteY441" fmla="*/ 3470990 h 4825533"/>
                <a:gd name="connsiteX442" fmla="*/ 5910220 w 8450041"/>
                <a:gd name="connsiteY442" fmla="*/ 3477762 h 4825533"/>
                <a:gd name="connsiteX443" fmla="*/ 5836474 w 8450041"/>
                <a:gd name="connsiteY443" fmla="*/ 3532696 h 4825533"/>
                <a:gd name="connsiteX444" fmla="*/ 5836474 w 8450041"/>
                <a:gd name="connsiteY444" fmla="*/ 3533449 h 4825533"/>
                <a:gd name="connsiteX445" fmla="*/ 5847761 w 8450041"/>
                <a:gd name="connsiteY445" fmla="*/ 3621492 h 4825533"/>
                <a:gd name="connsiteX446" fmla="*/ 5858296 w 8450041"/>
                <a:gd name="connsiteY446" fmla="*/ 3699753 h 4825533"/>
                <a:gd name="connsiteX447" fmla="*/ 5861306 w 8450041"/>
                <a:gd name="connsiteY447" fmla="*/ 3718566 h 4825533"/>
                <a:gd name="connsiteX448" fmla="*/ 5861306 w 8450041"/>
                <a:gd name="connsiteY448" fmla="*/ 3808115 h 4825533"/>
                <a:gd name="connsiteX449" fmla="*/ 5812394 w 8450041"/>
                <a:gd name="connsiteY449" fmla="*/ 3817898 h 4825533"/>
                <a:gd name="connsiteX450" fmla="*/ 5740905 w 8450041"/>
                <a:gd name="connsiteY450" fmla="*/ 3809620 h 4825533"/>
                <a:gd name="connsiteX451" fmla="*/ 5642326 w 8450041"/>
                <a:gd name="connsiteY451" fmla="*/ 3777262 h 4825533"/>
                <a:gd name="connsiteX452" fmla="*/ 5594918 w 8450041"/>
                <a:gd name="connsiteY452" fmla="*/ 3759954 h 4825533"/>
                <a:gd name="connsiteX453" fmla="*/ 5542242 w 8450041"/>
                <a:gd name="connsiteY453" fmla="*/ 3727597 h 4825533"/>
                <a:gd name="connsiteX454" fmla="*/ 5506874 w 8450041"/>
                <a:gd name="connsiteY454" fmla="*/ 3687713 h 4825533"/>
                <a:gd name="connsiteX455" fmla="*/ 5505369 w 8450041"/>
                <a:gd name="connsiteY455" fmla="*/ 3616225 h 4825533"/>
                <a:gd name="connsiteX456" fmla="*/ 5493329 w 8450041"/>
                <a:gd name="connsiteY456" fmla="*/ 3519904 h 4825533"/>
                <a:gd name="connsiteX457" fmla="*/ 5491824 w 8450041"/>
                <a:gd name="connsiteY457" fmla="*/ 3519151 h 4825533"/>
                <a:gd name="connsiteX458" fmla="*/ 5396255 w 8450041"/>
                <a:gd name="connsiteY458" fmla="*/ 3510121 h 4825533"/>
                <a:gd name="connsiteX459" fmla="*/ 5364649 w 8450041"/>
                <a:gd name="connsiteY459" fmla="*/ 3510121 h 4825533"/>
                <a:gd name="connsiteX460" fmla="*/ 5363144 w 8450041"/>
                <a:gd name="connsiteY460" fmla="*/ 3510121 h 4825533"/>
                <a:gd name="connsiteX461" fmla="*/ 5348094 w 8450041"/>
                <a:gd name="connsiteY461" fmla="*/ 3507111 h 4825533"/>
                <a:gd name="connsiteX462" fmla="*/ 5327024 w 8450041"/>
                <a:gd name="connsiteY462" fmla="*/ 3501090 h 4825533"/>
                <a:gd name="connsiteX463" fmla="*/ 5221672 w 8450041"/>
                <a:gd name="connsiteY463" fmla="*/ 3458198 h 4825533"/>
                <a:gd name="connsiteX464" fmla="*/ 5212642 w 8450041"/>
                <a:gd name="connsiteY464" fmla="*/ 3455187 h 4825533"/>
                <a:gd name="connsiteX465" fmla="*/ 5161471 w 8450041"/>
                <a:gd name="connsiteY465" fmla="*/ 3470990 h 4825533"/>
                <a:gd name="connsiteX466" fmla="*/ 5126856 w 8450041"/>
                <a:gd name="connsiteY466" fmla="*/ 3500338 h 4825533"/>
                <a:gd name="connsiteX467" fmla="*/ 5125351 w 8450041"/>
                <a:gd name="connsiteY467" fmla="*/ 3504853 h 4825533"/>
                <a:gd name="connsiteX468" fmla="*/ 5125351 w 8450041"/>
                <a:gd name="connsiteY468" fmla="*/ 3505606 h 4825533"/>
                <a:gd name="connsiteX469" fmla="*/ 5124599 w 8450041"/>
                <a:gd name="connsiteY469" fmla="*/ 3506358 h 4825533"/>
                <a:gd name="connsiteX470" fmla="*/ 5124599 w 8450041"/>
                <a:gd name="connsiteY470" fmla="*/ 3507111 h 4825533"/>
                <a:gd name="connsiteX471" fmla="*/ 5153946 w 8450041"/>
                <a:gd name="connsiteY471" fmla="*/ 3561291 h 4825533"/>
                <a:gd name="connsiteX472" fmla="*/ 5190067 w 8450041"/>
                <a:gd name="connsiteY472" fmla="*/ 3626760 h 4825533"/>
                <a:gd name="connsiteX473" fmla="*/ 5190067 w 8450041"/>
                <a:gd name="connsiteY473" fmla="*/ 3627512 h 4825533"/>
                <a:gd name="connsiteX474" fmla="*/ 5179532 w 8450041"/>
                <a:gd name="connsiteY474" fmla="*/ 3681693 h 4825533"/>
                <a:gd name="connsiteX475" fmla="*/ 5173512 w 8450041"/>
                <a:gd name="connsiteY475" fmla="*/ 3704268 h 4825533"/>
                <a:gd name="connsiteX476" fmla="*/ 5177274 w 8450041"/>
                <a:gd name="connsiteY476" fmla="*/ 3717814 h 4825533"/>
                <a:gd name="connsiteX477" fmla="*/ 5185552 w 8450041"/>
                <a:gd name="connsiteY477" fmla="*/ 3737379 h 4825533"/>
                <a:gd name="connsiteX478" fmla="*/ 5242743 w 8450041"/>
                <a:gd name="connsiteY478" fmla="*/ 3844987 h 4825533"/>
                <a:gd name="connsiteX479" fmla="*/ 5264566 w 8450041"/>
                <a:gd name="connsiteY479" fmla="*/ 3846493 h 4825533"/>
                <a:gd name="connsiteX480" fmla="*/ 5264566 w 8450041"/>
                <a:gd name="connsiteY480" fmla="*/ 3845740 h 4825533"/>
                <a:gd name="connsiteX481" fmla="*/ 5274348 w 8450041"/>
                <a:gd name="connsiteY481" fmla="*/ 3844235 h 4825533"/>
                <a:gd name="connsiteX482" fmla="*/ 5274348 w 8450041"/>
                <a:gd name="connsiteY482" fmla="*/ 3890891 h 4825533"/>
                <a:gd name="connsiteX483" fmla="*/ 5257041 w 8450041"/>
                <a:gd name="connsiteY483" fmla="*/ 3886376 h 4825533"/>
                <a:gd name="connsiteX484" fmla="*/ 5207375 w 8450041"/>
                <a:gd name="connsiteY484" fmla="*/ 3893149 h 4825533"/>
                <a:gd name="connsiteX485" fmla="*/ 5161471 w 8450041"/>
                <a:gd name="connsiteY485" fmla="*/ 3899169 h 4825533"/>
                <a:gd name="connsiteX486" fmla="*/ 5152441 w 8450041"/>
                <a:gd name="connsiteY486" fmla="*/ 3915724 h 4825533"/>
                <a:gd name="connsiteX487" fmla="*/ 5146421 w 8450041"/>
                <a:gd name="connsiteY487" fmla="*/ 3936042 h 4825533"/>
                <a:gd name="connsiteX488" fmla="*/ 5101270 w 8450041"/>
                <a:gd name="connsiteY488" fmla="*/ 3940557 h 4825533"/>
                <a:gd name="connsiteX489" fmla="*/ 5074933 w 8450041"/>
                <a:gd name="connsiteY489" fmla="*/ 3930775 h 4825533"/>
                <a:gd name="connsiteX490" fmla="*/ 5038060 w 8450041"/>
                <a:gd name="connsiteY490" fmla="*/ 3924002 h 4825533"/>
                <a:gd name="connsiteX491" fmla="*/ 5010217 w 8450041"/>
                <a:gd name="connsiteY491" fmla="*/ 3909704 h 4825533"/>
                <a:gd name="connsiteX492" fmla="*/ 4988394 w 8450041"/>
                <a:gd name="connsiteY492" fmla="*/ 3913466 h 4825533"/>
                <a:gd name="connsiteX493" fmla="*/ 4950016 w 8450041"/>
                <a:gd name="connsiteY493" fmla="*/ 3948835 h 4825533"/>
                <a:gd name="connsiteX494" fmla="*/ 4940986 w 8450041"/>
                <a:gd name="connsiteY494" fmla="*/ 3963132 h 4825533"/>
                <a:gd name="connsiteX495" fmla="*/ 4922173 w 8450041"/>
                <a:gd name="connsiteY495" fmla="*/ 3978935 h 4825533"/>
                <a:gd name="connsiteX496" fmla="*/ 4894330 w 8450041"/>
                <a:gd name="connsiteY496" fmla="*/ 3983450 h 4825533"/>
                <a:gd name="connsiteX497" fmla="*/ 4839397 w 8450041"/>
                <a:gd name="connsiteY497" fmla="*/ 3970657 h 4825533"/>
                <a:gd name="connsiteX498" fmla="*/ 4840150 w 8450041"/>
                <a:gd name="connsiteY498" fmla="*/ 3924754 h 4825533"/>
                <a:gd name="connsiteX499" fmla="*/ 4896588 w 8450041"/>
                <a:gd name="connsiteY499" fmla="*/ 3838968 h 4825533"/>
                <a:gd name="connsiteX500" fmla="*/ 4925936 w 8450041"/>
                <a:gd name="connsiteY500" fmla="*/ 3744904 h 4825533"/>
                <a:gd name="connsiteX501" fmla="*/ 5010969 w 8450041"/>
                <a:gd name="connsiteY501" fmla="*/ 3710288 h 4825533"/>
                <a:gd name="connsiteX502" fmla="*/ 5006454 w 8450041"/>
                <a:gd name="connsiteY502" fmla="*/ 3643315 h 4825533"/>
                <a:gd name="connsiteX503" fmla="*/ 4998929 w 8450041"/>
                <a:gd name="connsiteY503" fmla="*/ 3598165 h 4825533"/>
                <a:gd name="connsiteX504" fmla="*/ 4998929 w 8450041"/>
                <a:gd name="connsiteY504" fmla="*/ 3596660 h 4825533"/>
                <a:gd name="connsiteX505" fmla="*/ 4998929 w 8450041"/>
                <a:gd name="connsiteY505" fmla="*/ 3559034 h 4825533"/>
                <a:gd name="connsiteX506" fmla="*/ 5000434 w 8450041"/>
                <a:gd name="connsiteY506" fmla="*/ 3532696 h 4825533"/>
                <a:gd name="connsiteX507" fmla="*/ 5000434 w 8450041"/>
                <a:gd name="connsiteY507" fmla="*/ 3531191 h 4825533"/>
                <a:gd name="connsiteX508" fmla="*/ 5006454 w 8450041"/>
                <a:gd name="connsiteY508" fmla="*/ 3428097 h 4825533"/>
                <a:gd name="connsiteX509" fmla="*/ 5006454 w 8450041"/>
                <a:gd name="connsiteY509" fmla="*/ 3426592 h 4825533"/>
                <a:gd name="connsiteX510" fmla="*/ 4991404 w 8450041"/>
                <a:gd name="connsiteY510" fmla="*/ 3392729 h 4825533"/>
                <a:gd name="connsiteX511" fmla="*/ 4983879 w 8450041"/>
                <a:gd name="connsiteY511" fmla="*/ 3386709 h 4825533"/>
                <a:gd name="connsiteX512" fmla="*/ 4873260 w 8450041"/>
                <a:gd name="connsiteY512" fmla="*/ 3326508 h 4825533"/>
                <a:gd name="connsiteX513" fmla="*/ 4854447 w 8450041"/>
                <a:gd name="connsiteY513" fmla="*/ 3317478 h 4825533"/>
                <a:gd name="connsiteX514" fmla="*/ 4854447 w 8450041"/>
                <a:gd name="connsiteY514" fmla="*/ 3316726 h 4825533"/>
                <a:gd name="connsiteX515" fmla="*/ 4773929 w 8450041"/>
                <a:gd name="connsiteY515" fmla="*/ 3210621 h 4825533"/>
                <a:gd name="connsiteX516" fmla="*/ 4737808 w 8450041"/>
                <a:gd name="connsiteY516" fmla="*/ 3158698 h 4825533"/>
                <a:gd name="connsiteX517" fmla="*/ 4730283 w 8450041"/>
                <a:gd name="connsiteY517" fmla="*/ 3147411 h 4825533"/>
                <a:gd name="connsiteX518" fmla="*/ 4731035 w 8450041"/>
                <a:gd name="connsiteY518" fmla="*/ 3142143 h 4825533"/>
                <a:gd name="connsiteX519" fmla="*/ 4747590 w 8450041"/>
                <a:gd name="connsiteY519" fmla="*/ 3132360 h 4825533"/>
                <a:gd name="connsiteX520" fmla="*/ 4745333 w 8450041"/>
                <a:gd name="connsiteY520" fmla="*/ 3109032 h 4825533"/>
                <a:gd name="connsiteX521" fmla="*/ 4746086 w 8450041"/>
                <a:gd name="connsiteY521" fmla="*/ 3083447 h 4825533"/>
                <a:gd name="connsiteX522" fmla="*/ 4780701 w 8450041"/>
                <a:gd name="connsiteY522" fmla="*/ 3054099 h 4825533"/>
                <a:gd name="connsiteX523" fmla="*/ 4807791 w 8450041"/>
                <a:gd name="connsiteY523" fmla="*/ 3020989 h 4825533"/>
                <a:gd name="connsiteX524" fmla="*/ 4776186 w 8450041"/>
                <a:gd name="connsiteY524" fmla="*/ 2958530 h 4825533"/>
                <a:gd name="connsiteX525" fmla="*/ 4761136 w 8450041"/>
                <a:gd name="connsiteY525" fmla="*/ 2939718 h 4825533"/>
                <a:gd name="connsiteX526" fmla="*/ 4804781 w 8450041"/>
                <a:gd name="connsiteY526" fmla="*/ 2853178 h 4825533"/>
                <a:gd name="connsiteX527" fmla="*/ 4813059 w 8450041"/>
                <a:gd name="connsiteY527" fmla="*/ 2838128 h 4825533"/>
                <a:gd name="connsiteX528" fmla="*/ 4813059 w 8450041"/>
                <a:gd name="connsiteY528" fmla="*/ 2837376 h 4825533"/>
                <a:gd name="connsiteX529" fmla="*/ 4813811 w 8450041"/>
                <a:gd name="connsiteY529" fmla="*/ 2837376 h 4825533"/>
                <a:gd name="connsiteX530" fmla="*/ 4813811 w 8450041"/>
                <a:gd name="connsiteY530" fmla="*/ 2836624 h 4825533"/>
                <a:gd name="connsiteX531" fmla="*/ 4813811 w 8450041"/>
                <a:gd name="connsiteY531" fmla="*/ 2835871 h 4825533"/>
                <a:gd name="connsiteX532" fmla="*/ 4840150 w 8450041"/>
                <a:gd name="connsiteY532" fmla="*/ 2783195 h 4825533"/>
                <a:gd name="connsiteX533" fmla="*/ 4847675 w 8450041"/>
                <a:gd name="connsiteY533" fmla="*/ 2771155 h 4825533"/>
                <a:gd name="connsiteX534" fmla="*/ 4854447 w 8450041"/>
                <a:gd name="connsiteY534" fmla="*/ 2763630 h 4825533"/>
                <a:gd name="connsiteX535" fmla="*/ 4855952 w 8450041"/>
                <a:gd name="connsiteY535" fmla="*/ 2762125 h 4825533"/>
                <a:gd name="connsiteX536" fmla="*/ 4890568 w 8450041"/>
                <a:gd name="connsiteY536" fmla="*/ 2689884 h 4825533"/>
                <a:gd name="connsiteX537" fmla="*/ 4894330 w 8450041"/>
                <a:gd name="connsiteY537" fmla="*/ 2676339 h 4825533"/>
                <a:gd name="connsiteX538" fmla="*/ 4897340 w 8450041"/>
                <a:gd name="connsiteY538" fmla="*/ 2662794 h 4825533"/>
                <a:gd name="connsiteX539" fmla="*/ 4932708 w 8450041"/>
                <a:gd name="connsiteY539" fmla="*/ 2622911 h 4825533"/>
                <a:gd name="connsiteX540" fmla="*/ 4940233 w 8450041"/>
                <a:gd name="connsiteY540" fmla="*/ 2615386 h 4825533"/>
                <a:gd name="connsiteX541" fmla="*/ 4945501 w 8450041"/>
                <a:gd name="connsiteY541" fmla="*/ 2610871 h 4825533"/>
                <a:gd name="connsiteX542" fmla="*/ 4946253 w 8450041"/>
                <a:gd name="connsiteY542" fmla="*/ 2610871 h 4825533"/>
                <a:gd name="connsiteX543" fmla="*/ 4956788 w 8450041"/>
                <a:gd name="connsiteY543" fmla="*/ 2603346 h 4825533"/>
                <a:gd name="connsiteX544" fmla="*/ 4973344 w 8450041"/>
                <a:gd name="connsiteY544" fmla="*/ 2589048 h 4825533"/>
                <a:gd name="connsiteX545" fmla="*/ 4980869 w 8450041"/>
                <a:gd name="connsiteY545" fmla="*/ 2552174 h 4825533"/>
                <a:gd name="connsiteX546" fmla="*/ 5018494 w 8450041"/>
                <a:gd name="connsiteY546" fmla="*/ 2501756 h 4825533"/>
                <a:gd name="connsiteX547" fmla="*/ 5042575 w 8450041"/>
                <a:gd name="connsiteY547" fmla="*/ 2484448 h 4825533"/>
                <a:gd name="connsiteX548" fmla="*/ 5050100 w 8450041"/>
                <a:gd name="connsiteY548" fmla="*/ 2481438 h 4825533"/>
                <a:gd name="connsiteX549" fmla="*/ 5057625 w 8450041"/>
                <a:gd name="connsiteY549" fmla="*/ 2478429 h 4825533"/>
                <a:gd name="connsiteX550" fmla="*/ 5104281 w 8450041"/>
                <a:gd name="connsiteY550" fmla="*/ 2473161 h 4825533"/>
                <a:gd name="connsiteX551" fmla="*/ 5190067 w 8450041"/>
                <a:gd name="connsiteY551" fmla="*/ 2460369 h 4825533"/>
                <a:gd name="connsiteX552" fmla="*/ 5190820 w 8450041"/>
                <a:gd name="connsiteY552" fmla="*/ 2460369 h 4825533"/>
                <a:gd name="connsiteX553" fmla="*/ 5191572 w 8450041"/>
                <a:gd name="connsiteY553" fmla="*/ 2459616 h 4825533"/>
                <a:gd name="connsiteX554" fmla="*/ 5221672 w 8450041"/>
                <a:gd name="connsiteY554" fmla="*/ 2416722 h 4825533"/>
                <a:gd name="connsiteX555" fmla="*/ 5231455 w 8450041"/>
                <a:gd name="connsiteY555" fmla="*/ 2378344 h 4825533"/>
                <a:gd name="connsiteX556" fmla="*/ 5256288 w 8450041"/>
                <a:gd name="connsiteY556" fmla="*/ 2244398 h 4825533"/>
                <a:gd name="connsiteX557" fmla="*/ 5296171 w 8450041"/>
                <a:gd name="connsiteY557" fmla="*/ 2173662 h 4825533"/>
                <a:gd name="connsiteX558" fmla="*/ 5394750 w 8450041"/>
                <a:gd name="connsiteY558" fmla="*/ 2082607 h 4825533"/>
                <a:gd name="connsiteX559" fmla="*/ 5420335 w 8450041"/>
                <a:gd name="connsiteY559" fmla="*/ 2059280 h 4825533"/>
                <a:gd name="connsiteX560" fmla="*/ 5420335 w 8450041"/>
                <a:gd name="connsiteY560" fmla="*/ 2058528 h 4825533"/>
                <a:gd name="connsiteX561" fmla="*/ 5436138 w 8450041"/>
                <a:gd name="connsiteY561" fmla="*/ 2001337 h 4825533"/>
                <a:gd name="connsiteX562" fmla="*/ 5446673 w 8450041"/>
                <a:gd name="connsiteY562" fmla="*/ 1991554 h 4825533"/>
                <a:gd name="connsiteX563" fmla="*/ 5466991 w 8450041"/>
                <a:gd name="connsiteY563" fmla="*/ 1950165 h 4825533"/>
                <a:gd name="connsiteX564" fmla="*/ 5470001 w 8450041"/>
                <a:gd name="connsiteY564" fmla="*/ 1941136 h 4825533"/>
                <a:gd name="connsiteX565" fmla="*/ 5472259 w 8450041"/>
                <a:gd name="connsiteY565" fmla="*/ 1933611 h 4825533"/>
                <a:gd name="connsiteX566" fmla="*/ 5472259 w 8450041"/>
                <a:gd name="connsiteY566" fmla="*/ 1932858 h 4825533"/>
                <a:gd name="connsiteX567" fmla="*/ 5473011 w 8450041"/>
                <a:gd name="connsiteY567" fmla="*/ 1932858 h 4825533"/>
                <a:gd name="connsiteX568" fmla="*/ 5489566 w 8450041"/>
                <a:gd name="connsiteY568" fmla="*/ 1903511 h 4825533"/>
                <a:gd name="connsiteX569" fmla="*/ 5494081 w 8450041"/>
                <a:gd name="connsiteY569" fmla="*/ 1898243 h 4825533"/>
                <a:gd name="connsiteX570" fmla="*/ 5494834 w 8450041"/>
                <a:gd name="connsiteY570" fmla="*/ 1897490 h 4825533"/>
                <a:gd name="connsiteX571" fmla="*/ 5503111 w 8450041"/>
                <a:gd name="connsiteY571" fmla="*/ 1871904 h 4825533"/>
                <a:gd name="connsiteX572" fmla="*/ 5503864 w 8450041"/>
                <a:gd name="connsiteY572" fmla="*/ 1865132 h 4825533"/>
                <a:gd name="connsiteX573" fmla="*/ 4093658 w 8450041"/>
                <a:gd name="connsiteY573" fmla="*/ 1548325 h 4825533"/>
                <a:gd name="connsiteX574" fmla="*/ 4132036 w 8450041"/>
                <a:gd name="connsiteY574" fmla="*/ 1561870 h 4825533"/>
                <a:gd name="connsiteX575" fmla="*/ 4154612 w 8450041"/>
                <a:gd name="connsiteY575" fmla="*/ 1604764 h 4825533"/>
                <a:gd name="connsiteX576" fmla="*/ 4216318 w 8450041"/>
                <a:gd name="connsiteY576" fmla="*/ 1643141 h 4825533"/>
                <a:gd name="connsiteX577" fmla="*/ 4312639 w 8450041"/>
                <a:gd name="connsiteY577" fmla="*/ 1629596 h 4825533"/>
                <a:gd name="connsiteX578" fmla="*/ 4366067 w 8450041"/>
                <a:gd name="connsiteY578" fmla="*/ 1635616 h 4825533"/>
                <a:gd name="connsiteX579" fmla="*/ 4385632 w 8450041"/>
                <a:gd name="connsiteY579" fmla="*/ 1655181 h 4825533"/>
                <a:gd name="connsiteX580" fmla="*/ 4439813 w 8450041"/>
                <a:gd name="connsiteY580" fmla="*/ 1658944 h 4825533"/>
                <a:gd name="connsiteX581" fmla="*/ 4521836 w 8450041"/>
                <a:gd name="connsiteY581" fmla="*/ 1709362 h 4825533"/>
                <a:gd name="connsiteX582" fmla="*/ 4525599 w 8450041"/>
                <a:gd name="connsiteY582" fmla="*/ 1707857 h 4825533"/>
                <a:gd name="connsiteX583" fmla="*/ 4554194 w 8450041"/>
                <a:gd name="connsiteY583" fmla="*/ 1729680 h 4825533"/>
                <a:gd name="connsiteX584" fmla="*/ 4575265 w 8450041"/>
                <a:gd name="connsiteY584" fmla="*/ 1745483 h 4825533"/>
                <a:gd name="connsiteX585" fmla="*/ 4593325 w 8450041"/>
                <a:gd name="connsiteY585" fmla="*/ 1754513 h 4825533"/>
                <a:gd name="connsiteX586" fmla="*/ 4618158 w 8450041"/>
                <a:gd name="connsiteY586" fmla="*/ 1755266 h 4825533"/>
                <a:gd name="connsiteX587" fmla="*/ 4685884 w 8450041"/>
                <a:gd name="connsiteY587" fmla="*/ 1716135 h 4825533"/>
                <a:gd name="connsiteX588" fmla="*/ 4702439 w 8450041"/>
                <a:gd name="connsiteY588" fmla="*/ 1704847 h 4825533"/>
                <a:gd name="connsiteX589" fmla="*/ 4706202 w 8450041"/>
                <a:gd name="connsiteY589" fmla="*/ 1702590 h 4825533"/>
                <a:gd name="connsiteX590" fmla="*/ 4712222 w 8450041"/>
                <a:gd name="connsiteY590" fmla="*/ 1700332 h 4825533"/>
                <a:gd name="connsiteX591" fmla="*/ 4715232 w 8450041"/>
                <a:gd name="connsiteY591" fmla="*/ 1701837 h 4825533"/>
                <a:gd name="connsiteX592" fmla="*/ 4726520 w 8450041"/>
                <a:gd name="connsiteY592" fmla="*/ 1705600 h 4825533"/>
                <a:gd name="connsiteX593" fmla="*/ 4758877 w 8450041"/>
                <a:gd name="connsiteY593" fmla="*/ 1705600 h 4825533"/>
                <a:gd name="connsiteX594" fmla="*/ 4776938 w 8450041"/>
                <a:gd name="connsiteY594" fmla="*/ 1704847 h 4825533"/>
                <a:gd name="connsiteX595" fmla="*/ 4786721 w 8450041"/>
                <a:gd name="connsiteY595" fmla="*/ 1705600 h 4825533"/>
                <a:gd name="connsiteX596" fmla="*/ 4804781 w 8450041"/>
                <a:gd name="connsiteY596" fmla="*/ 1707105 h 4825533"/>
                <a:gd name="connsiteX597" fmla="*/ 4825851 w 8450041"/>
                <a:gd name="connsiteY597" fmla="*/ 1710867 h 4825533"/>
                <a:gd name="connsiteX598" fmla="*/ 4841654 w 8450041"/>
                <a:gd name="connsiteY598" fmla="*/ 1714630 h 4825533"/>
                <a:gd name="connsiteX599" fmla="*/ 4841654 w 8450041"/>
                <a:gd name="connsiteY599" fmla="*/ 1715382 h 4825533"/>
                <a:gd name="connsiteX600" fmla="*/ 5033544 w 8450041"/>
                <a:gd name="connsiteY600" fmla="*/ 1756018 h 4825533"/>
                <a:gd name="connsiteX601" fmla="*/ 5063644 w 8450041"/>
                <a:gd name="connsiteY601" fmla="*/ 1773326 h 4825533"/>
                <a:gd name="connsiteX602" fmla="*/ 5111805 w 8450041"/>
                <a:gd name="connsiteY602" fmla="*/ 1800417 h 4825533"/>
                <a:gd name="connsiteX603" fmla="*/ 5168995 w 8450041"/>
                <a:gd name="connsiteY603" fmla="*/ 1835032 h 4825533"/>
                <a:gd name="connsiteX604" fmla="*/ 5231454 w 8450041"/>
                <a:gd name="connsiteY604" fmla="*/ 1872658 h 4825533"/>
                <a:gd name="connsiteX605" fmla="*/ 5231454 w 8450041"/>
                <a:gd name="connsiteY605" fmla="*/ 1873410 h 4825533"/>
                <a:gd name="connsiteX606" fmla="*/ 5366906 w 8450041"/>
                <a:gd name="connsiteY606" fmla="*/ 1921571 h 4825533"/>
                <a:gd name="connsiteX607" fmla="*/ 5415820 w 8450041"/>
                <a:gd name="connsiteY607" fmla="*/ 1999832 h 4825533"/>
                <a:gd name="connsiteX608" fmla="*/ 5418077 w 8450041"/>
                <a:gd name="connsiteY608" fmla="*/ 2002842 h 4825533"/>
                <a:gd name="connsiteX609" fmla="*/ 5421087 w 8450041"/>
                <a:gd name="connsiteY609" fmla="*/ 2005100 h 4825533"/>
                <a:gd name="connsiteX610" fmla="*/ 5410552 w 8450041"/>
                <a:gd name="connsiteY610" fmla="*/ 2047240 h 4825533"/>
                <a:gd name="connsiteX611" fmla="*/ 5386472 w 8450041"/>
                <a:gd name="connsiteY611" fmla="*/ 2068311 h 4825533"/>
                <a:gd name="connsiteX612" fmla="*/ 5283378 w 8450041"/>
                <a:gd name="connsiteY612" fmla="*/ 2166889 h 4825533"/>
                <a:gd name="connsiteX613" fmla="*/ 5244247 w 8450041"/>
                <a:gd name="connsiteY613" fmla="*/ 2236120 h 4825533"/>
                <a:gd name="connsiteX614" fmla="*/ 5243494 w 8450041"/>
                <a:gd name="connsiteY614" fmla="*/ 2237625 h 4825533"/>
                <a:gd name="connsiteX615" fmla="*/ 5243494 w 8450041"/>
                <a:gd name="connsiteY615" fmla="*/ 2239130 h 4825533"/>
                <a:gd name="connsiteX616" fmla="*/ 5217909 w 8450041"/>
                <a:gd name="connsiteY616" fmla="*/ 2374582 h 4825533"/>
                <a:gd name="connsiteX617" fmla="*/ 5208879 w 8450041"/>
                <a:gd name="connsiteY617" fmla="*/ 2410703 h 4825533"/>
                <a:gd name="connsiteX618" fmla="*/ 5187057 w 8450041"/>
                <a:gd name="connsiteY618" fmla="*/ 2444566 h 4825533"/>
                <a:gd name="connsiteX619" fmla="*/ 5185552 w 8450041"/>
                <a:gd name="connsiteY619" fmla="*/ 2445318 h 4825533"/>
                <a:gd name="connsiteX620" fmla="*/ 5106537 w 8450041"/>
                <a:gd name="connsiteY620" fmla="*/ 2456606 h 4825533"/>
                <a:gd name="connsiteX621" fmla="*/ 5055367 w 8450041"/>
                <a:gd name="connsiteY621" fmla="*/ 2462626 h 4825533"/>
                <a:gd name="connsiteX622" fmla="*/ 5046337 w 8450041"/>
                <a:gd name="connsiteY622" fmla="*/ 2465636 h 4825533"/>
                <a:gd name="connsiteX623" fmla="*/ 5038059 w 8450041"/>
                <a:gd name="connsiteY623" fmla="*/ 2469398 h 4825533"/>
                <a:gd name="connsiteX624" fmla="*/ 5007206 w 8450041"/>
                <a:gd name="connsiteY624" fmla="*/ 2492727 h 4825533"/>
                <a:gd name="connsiteX625" fmla="*/ 4968828 w 8450041"/>
                <a:gd name="connsiteY625" fmla="*/ 2543897 h 4825533"/>
                <a:gd name="connsiteX626" fmla="*/ 4966570 w 8450041"/>
                <a:gd name="connsiteY626" fmla="*/ 2546155 h 4825533"/>
                <a:gd name="connsiteX627" fmla="*/ 4966570 w 8450041"/>
                <a:gd name="connsiteY627" fmla="*/ 2549165 h 4825533"/>
                <a:gd name="connsiteX628" fmla="*/ 4962055 w 8450041"/>
                <a:gd name="connsiteY628" fmla="*/ 2579265 h 4825533"/>
                <a:gd name="connsiteX629" fmla="*/ 4948510 w 8450041"/>
                <a:gd name="connsiteY629" fmla="*/ 2590553 h 4825533"/>
                <a:gd name="connsiteX630" fmla="*/ 4936470 w 8450041"/>
                <a:gd name="connsiteY630" fmla="*/ 2598830 h 4825533"/>
                <a:gd name="connsiteX631" fmla="*/ 4931203 w 8450041"/>
                <a:gd name="connsiteY631" fmla="*/ 2604098 h 4825533"/>
                <a:gd name="connsiteX632" fmla="*/ 4922925 w 8450041"/>
                <a:gd name="connsiteY632" fmla="*/ 2611623 h 4825533"/>
                <a:gd name="connsiteX633" fmla="*/ 4882289 w 8450041"/>
                <a:gd name="connsiteY633" fmla="*/ 2662794 h 4825533"/>
                <a:gd name="connsiteX634" fmla="*/ 4880032 w 8450041"/>
                <a:gd name="connsiteY634" fmla="*/ 2672576 h 4825533"/>
                <a:gd name="connsiteX635" fmla="*/ 4876269 w 8450041"/>
                <a:gd name="connsiteY635" fmla="*/ 2685370 h 4825533"/>
                <a:gd name="connsiteX636" fmla="*/ 4846169 w 8450041"/>
                <a:gd name="connsiteY636" fmla="*/ 2750085 h 4825533"/>
                <a:gd name="connsiteX637" fmla="*/ 4846169 w 8450041"/>
                <a:gd name="connsiteY637" fmla="*/ 2750838 h 4825533"/>
                <a:gd name="connsiteX638" fmla="*/ 4844664 w 8450041"/>
                <a:gd name="connsiteY638" fmla="*/ 2752343 h 4825533"/>
                <a:gd name="connsiteX639" fmla="*/ 4836386 w 8450041"/>
                <a:gd name="connsiteY639" fmla="*/ 2762878 h 4825533"/>
                <a:gd name="connsiteX640" fmla="*/ 4828108 w 8450041"/>
                <a:gd name="connsiteY640" fmla="*/ 2775671 h 4825533"/>
                <a:gd name="connsiteX641" fmla="*/ 4800265 w 8450041"/>
                <a:gd name="connsiteY641" fmla="*/ 2832862 h 4825533"/>
                <a:gd name="connsiteX642" fmla="*/ 4800265 w 8450041"/>
                <a:gd name="connsiteY642" fmla="*/ 2833614 h 4825533"/>
                <a:gd name="connsiteX643" fmla="*/ 4792740 w 8450041"/>
                <a:gd name="connsiteY643" fmla="*/ 2846407 h 4825533"/>
                <a:gd name="connsiteX644" fmla="*/ 4748342 w 8450041"/>
                <a:gd name="connsiteY644" fmla="*/ 2949500 h 4825533"/>
                <a:gd name="connsiteX645" fmla="*/ 4765650 w 8450041"/>
                <a:gd name="connsiteY645" fmla="*/ 2971324 h 4825533"/>
                <a:gd name="connsiteX646" fmla="*/ 4794998 w 8450041"/>
                <a:gd name="connsiteY646" fmla="*/ 3015721 h 4825533"/>
                <a:gd name="connsiteX647" fmla="*/ 4771670 w 8450041"/>
                <a:gd name="connsiteY647" fmla="*/ 3043565 h 4825533"/>
                <a:gd name="connsiteX648" fmla="*/ 4737807 w 8450041"/>
                <a:gd name="connsiteY648" fmla="*/ 3072160 h 4825533"/>
                <a:gd name="connsiteX649" fmla="*/ 4727272 w 8450041"/>
                <a:gd name="connsiteY649" fmla="*/ 3103013 h 4825533"/>
                <a:gd name="connsiteX650" fmla="*/ 4678359 w 8450041"/>
                <a:gd name="connsiteY650" fmla="*/ 3108281 h 4825533"/>
                <a:gd name="connsiteX651" fmla="*/ 4667071 w 8450041"/>
                <a:gd name="connsiteY651" fmla="*/ 3119568 h 4825533"/>
                <a:gd name="connsiteX652" fmla="*/ 4639981 w 8450041"/>
                <a:gd name="connsiteY652" fmla="*/ 3124083 h 4825533"/>
                <a:gd name="connsiteX653" fmla="*/ 4606870 w 8450041"/>
                <a:gd name="connsiteY653" fmla="*/ 3115806 h 4825533"/>
                <a:gd name="connsiteX654" fmla="*/ 4595582 w 8450041"/>
                <a:gd name="connsiteY654" fmla="*/ 3109033 h 4825533"/>
                <a:gd name="connsiteX655" fmla="*/ 4527856 w 8450041"/>
                <a:gd name="connsiteY655" fmla="*/ 3127093 h 4825533"/>
                <a:gd name="connsiteX656" fmla="*/ 4515064 w 8450041"/>
                <a:gd name="connsiteY656" fmla="*/ 3135371 h 4825533"/>
                <a:gd name="connsiteX657" fmla="*/ 4504529 w 8450041"/>
                <a:gd name="connsiteY657" fmla="*/ 3145153 h 4825533"/>
                <a:gd name="connsiteX658" fmla="*/ 4503777 w 8450041"/>
                <a:gd name="connsiteY658" fmla="*/ 3145906 h 4825533"/>
                <a:gd name="connsiteX659" fmla="*/ 4482706 w 8450041"/>
                <a:gd name="connsiteY659" fmla="*/ 3154183 h 4825533"/>
                <a:gd name="connsiteX660" fmla="*/ 4461635 w 8450041"/>
                <a:gd name="connsiteY660" fmla="*/ 3156441 h 4825533"/>
                <a:gd name="connsiteX661" fmla="*/ 4449596 w 8450041"/>
                <a:gd name="connsiteY661" fmla="*/ 3143648 h 4825533"/>
                <a:gd name="connsiteX662" fmla="*/ 4436051 w 8450041"/>
                <a:gd name="connsiteY662" fmla="*/ 3121826 h 4825533"/>
                <a:gd name="connsiteX663" fmla="*/ 4435298 w 8450041"/>
                <a:gd name="connsiteY663" fmla="*/ 3120321 h 4825533"/>
                <a:gd name="connsiteX664" fmla="*/ 4403692 w 8450041"/>
                <a:gd name="connsiteY664" fmla="*/ 3106023 h 4825533"/>
                <a:gd name="connsiteX665" fmla="*/ 4392404 w 8450041"/>
                <a:gd name="connsiteY665" fmla="*/ 3109786 h 4825533"/>
                <a:gd name="connsiteX666" fmla="*/ 4384879 w 8450041"/>
                <a:gd name="connsiteY666" fmla="*/ 3105270 h 4825533"/>
                <a:gd name="connsiteX667" fmla="*/ 4383375 w 8450041"/>
                <a:gd name="connsiteY667" fmla="*/ 3102261 h 4825533"/>
                <a:gd name="connsiteX668" fmla="*/ 4383375 w 8450041"/>
                <a:gd name="connsiteY668" fmla="*/ 3083447 h 4825533"/>
                <a:gd name="connsiteX669" fmla="*/ 4364562 w 8450041"/>
                <a:gd name="connsiteY669" fmla="*/ 3064635 h 4825533"/>
                <a:gd name="connsiteX670" fmla="*/ 4349512 w 8450041"/>
                <a:gd name="connsiteY670" fmla="*/ 3060872 h 4825533"/>
                <a:gd name="connsiteX671" fmla="*/ 4332203 w 8450041"/>
                <a:gd name="connsiteY671" fmla="*/ 3057862 h 4825533"/>
                <a:gd name="connsiteX672" fmla="*/ 4331451 w 8450041"/>
                <a:gd name="connsiteY672" fmla="*/ 3057110 h 4825533"/>
                <a:gd name="connsiteX673" fmla="*/ 4326183 w 8450041"/>
                <a:gd name="connsiteY673" fmla="*/ 3056357 h 4825533"/>
                <a:gd name="connsiteX674" fmla="*/ 4318658 w 8450041"/>
                <a:gd name="connsiteY674" fmla="*/ 3055605 h 4825533"/>
                <a:gd name="connsiteX675" fmla="*/ 4318658 w 8450041"/>
                <a:gd name="connsiteY675" fmla="*/ 3054100 h 4825533"/>
                <a:gd name="connsiteX676" fmla="*/ 4313391 w 8450041"/>
                <a:gd name="connsiteY676" fmla="*/ 3039802 h 4825533"/>
                <a:gd name="connsiteX677" fmla="*/ 4275766 w 8450041"/>
                <a:gd name="connsiteY677" fmla="*/ 3026257 h 4825533"/>
                <a:gd name="connsiteX678" fmla="*/ 4234377 w 8450041"/>
                <a:gd name="connsiteY678" fmla="*/ 3032277 h 4825533"/>
                <a:gd name="connsiteX679" fmla="*/ 4192237 w 8450041"/>
                <a:gd name="connsiteY679" fmla="*/ 3056357 h 4825533"/>
                <a:gd name="connsiteX680" fmla="*/ 4183206 w 8450041"/>
                <a:gd name="connsiteY680" fmla="*/ 3075922 h 4825533"/>
                <a:gd name="connsiteX681" fmla="*/ 4182454 w 8450041"/>
                <a:gd name="connsiteY681" fmla="*/ 3077427 h 4825533"/>
                <a:gd name="connsiteX682" fmla="*/ 4174176 w 8450041"/>
                <a:gd name="connsiteY682" fmla="*/ 3054100 h 4825533"/>
                <a:gd name="connsiteX683" fmla="*/ 4174176 w 8450041"/>
                <a:gd name="connsiteY683" fmla="*/ 3053347 h 4825533"/>
                <a:gd name="connsiteX684" fmla="*/ 4150849 w 8450041"/>
                <a:gd name="connsiteY684" fmla="*/ 3046575 h 4825533"/>
                <a:gd name="connsiteX685" fmla="*/ 4144076 w 8450041"/>
                <a:gd name="connsiteY685" fmla="*/ 3053347 h 4825533"/>
                <a:gd name="connsiteX686" fmla="*/ 4123005 w 8450041"/>
                <a:gd name="connsiteY686" fmla="*/ 3064635 h 4825533"/>
                <a:gd name="connsiteX687" fmla="*/ 4090648 w 8450041"/>
                <a:gd name="connsiteY687" fmla="*/ 3059367 h 4825533"/>
                <a:gd name="connsiteX688" fmla="*/ 4021417 w 8450041"/>
                <a:gd name="connsiteY688" fmla="*/ 3053347 h 4825533"/>
                <a:gd name="connsiteX689" fmla="*/ 4019912 w 8450041"/>
                <a:gd name="connsiteY689" fmla="*/ 3066892 h 4825533"/>
                <a:gd name="connsiteX690" fmla="*/ 4025179 w 8450041"/>
                <a:gd name="connsiteY690" fmla="*/ 3102261 h 4825533"/>
                <a:gd name="connsiteX691" fmla="*/ 4019160 w 8450041"/>
                <a:gd name="connsiteY691" fmla="*/ 3134618 h 4825533"/>
                <a:gd name="connsiteX692" fmla="*/ 3997336 w 8450041"/>
                <a:gd name="connsiteY692" fmla="*/ 3142143 h 4825533"/>
                <a:gd name="connsiteX693" fmla="*/ 3954444 w 8450041"/>
                <a:gd name="connsiteY693" fmla="*/ 3167728 h 4825533"/>
                <a:gd name="connsiteX694" fmla="*/ 3954444 w 8450041"/>
                <a:gd name="connsiteY694" fmla="*/ 3168481 h 4825533"/>
                <a:gd name="connsiteX695" fmla="*/ 3996584 w 8450041"/>
                <a:gd name="connsiteY695" fmla="*/ 3202344 h 4825533"/>
                <a:gd name="connsiteX696" fmla="*/ 4037972 w 8450041"/>
                <a:gd name="connsiteY696" fmla="*/ 3221909 h 4825533"/>
                <a:gd name="connsiteX697" fmla="*/ 4038724 w 8450041"/>
                <a:gd name="connsiteY697" fmla="*/ 3279100 h 4825533"/>
                <a:gd name="connsiteX698" fmla="*/ 4036467 w 8450041"/>
                <a:gd name="connsiteY698" fmla="*/ 3285120 h 4825533"/>
                <a:gd name="connsiteX699" fmla="*/ 4036467 w 8450041"/>
                <a:gd name="connsiteY699" fmla="*/ 3285873 h 4825533"/>
                <a:gd name="connsiteX700" fmla="*/ 4029695 w 8450041"/>
                <a:gd name="connsiteY700" fmla="*/ 3328766 h 4825533"/>
                <a:gd name="connsiteX701" fmla="*/ 4015397 w 8450041"/>
                <a:gd name="connsiteY701" fmla="*/ 3414552 h 4825533"/>
                <a:gd name="connsiteX702" fmla="*/ 4014645 w 8450041"/>
                <a:gd name="connsiteY702" fmla="*/ 3415305 h 4825533"/>
                <a:gd name="connsiteX703" fmla="*/ 4010882 w 8450041"/>
                <a:gd name="connsiteY703" fmla="*/ 3425840 h 4825533"/>
                <a:gd name="connsiteX704" fmla="*/ 3995078 w 8450041"/>
                <a:gd name="connsiteY704" fmla="*/ 3439385 h 4825533"/>
                <a:gd name="connsiteX705" fmla="*/ 3986048 w 8450041"/>
                <a:gd name="connsiteY705" fmla="*/ 3537964 h 4825533"/>
                <a:gd name="connsiteX706" fmla="*/ 3990564 w 8450041"/>
                <a:gd name="connsiteY706" fmla="*/ 3563549 h 4825533"/>
                <a:gd name="connsiteX707" fmla="*/ 3998089 w 8450041"/>
                <a:gd name="connsiteY707" fmla="*/ 3589135 h 4825533"/>
                <a:gd name="connsiteX708" fmla="*/ 3998089 w 8450041"/>
                <a:gd name="connsiteY708" fmla="*/ 3589887 h 4825533"/>
                <a:gd name="connsiteX709" fmla="*/ 4012387 w 8450041"/>
                <a:gd name="connsiteY709" fmla="*/ 3689971 h 4825533"/>
                <a:gd name="connsiteX710" fmla="*/ 4048507 w 8450041"/>
                <a:gd name="connsiteY710" fmla="*/ 3811125 h 4825533"/>
                <a:gd name="connsiteX711" fmla="*/ 4071082 w 8450041"/>
                <a:gd name="connsiteY711" fmla="*/ 3812631 h 4825533"/>
                <a:gd name="connsiteX712" fmla="*/ 4119996 w 8450041"/>
                <a:gd name="connsiteY712" fmla="*/ 3841225 h 4825533"/>
                <a:gd name="connsiteX713" fmla="*/ 4121500 w 8450041"/>
                <a:gd name="connsiteY713" fmla="*/ 3923249 h 4825533"/>
                <a:gd name="connsiteX714" fmla="*/ 4132788 w 8450041"/>
                <a:gd name="connsiteY714" fmla="*/ 4116645 h 4825533"/>
                <a:gd name="connsiteX715" fmla="*/ 4156869 w 8450041"/>
                <a:gd name="connsiteY715" fmla="*/ 4237799 h 4825533"/>
                <a:gd name="connsiteX716" fmla="*/ 4164394 w 8450041"/>
                <a:gd name="connsiteY716" fmla="*/ 4279187 h 4825533"/>
                <a:gd name="connsiteX717" fmla="*/ 4165147 w 8450041"/>
                <a:gd name="connsiteY717" fmla="*/ 4279187 h 4825533"/>
                <a:gd name="connsiteX718" fmla="*/ 4165147 w 8450041"/>
                <a:gd name="connsiteY718" fmla="*/ 4279940 h 4825533"/>
                <a:gd name="connsiteX719" fmla="*/ 4320916 w 8450041"/>
                <a:gd name="connsiteY719" fmla="*/ 4295742 h 4825533"/>
                <a:gd name="connsiteX720" fmla="*/ 4284796 w 8450041"/>
                <a:gd name="connsiteY720" fmla="*/ 4332615 h 4825533"/>
                <a:gd name="connsiteX721" fmla="*/ 4272756 w 8450041"/>
                <a:gd name="connsiteY721" fmla="*/ 4358201 h 4825533"/>
                <a:gd name="connsiteX722" fmla="*/ 4284796 w 8450041"/>
                <a:gd name="connsiteY722" fmla="*/ 4407114 h 4825533"/>
                <a:gd name="connsiteX723" fmla="*/ 4256200 w 8450041"/>
                <a:gd name="connsiteY723" fmla="*/ 4434205 h 4825533"/>
                <a:gd name="connsiteX724" fmla="*/ 4250180 w 8450041"/>
                <a:gd name="connsiteY724" fmla="*/ 4455275 h 4825533"/>
                <a:gd name="connsiteX725" fmla="*/ 4174176 w 8450041"/>
                <a:gd name="connsiteY725" fmla="*/ 4451512 h 4825533"/>
                <a:gd name="connsiteX726" fmla="*/ 4129026 w 8450041"/>
                <a:gd name="connsiteY726" fmla="*/ 4446997 h 4825533"/>
                <a:gd name="connsiteX727" fmla="*/ 4109461 w 8450041"/>
                <a:gd name="connsiteY727" fmla="*/ 4476345 h 4825533"/>
                <a:gd name="connsiteX728" fmla="*/ 4120748 w 8450041"/>
                <a:gd name="connsiteY728" fmla="*/ 4516981 h 4825533"/>
                <a:gd name="connsiteX729" fmla="*/ 4069578 w 8450041"/>
                <a:gd name="connsiteY729" fmla="*/ 4586964 h 4825533"/>
                <a:gd name="connsiteX730" fmla="*/ 4088391 w 8450041"/>
                <a:gd name="connsiteY730" fmla="*/ 4617817 h 4825533"/>
                <a:gd name="connsiteX731" fmla="*/ 4096668 w 8450041"/>
                <a:gd name="connsiteY731" fmla="*/ 4634372 h 4825533"/>
                <a:gd name="connsiteX732" fmla="*/ 4067320 w 8450041"/>
                <a:gd name="connsiteY732" fmla="*/ 4643403 h 4825533"/>
                <a:gd name="connsiteX733" fmla="*/ 3960464 w 8450041"/>
                <a:gd name="connsiteY733" fmla="*/ 4665978 h 4825533"/>
                <a:gd name="connsiteX734" fmla="*/ 3922838 w 8450041"/>
                <a:gd name="connsiteY734" fmla="*/ 4665225 h 4825533"/>
                <a:gd name="connsiteX735" fmla="*/ 3873172 w 8450041"/>
                <a:gd name="connsiteY735" fmla="*/ 4641145 h 4825533"/>
                <a:gd name="connsiteX736" fmla="*/ 3837804 w 8450041"/>
                <a:gd name="connsiteY736" fmla="*/ 4671998 h 4825533"/>
                <a:gd name="connsiteX737" fmla="*/ 3796416 w 8450041"/>
                <a:gd name="connsiteY737" fmla="*/ 4678770 h 4825533"/>
                <a:gd name="connsiteX738" fmla="*/ 3773841 w 8450041"/>
                <a:gd name="connsiteY738" fmla="*/ 4682533 h 4825533"/>
                <a:gd name="connsiteX739" fmla="*/ 3735463 w 8450041"/>
                <a:gd name="connsiteY739" fmla="*/ 4735209 h 4825533"/>
                <a:gd name="connsiteX740" fmla="*/ 3606784 w 8450041"/>
                <a:gd name="connsiteY740" fmla="*/ 4736713 h 4825533"/>
                <a:gd name="connsiteX741" fmla="*/ 3588723 w 8450041"/>
                <a:gd name="connsiteY741" fmla="*/ 4729941 h 4825533"/>
                <a:gd name="connsiteX742" fmla="*/ 3533790 w 8450041"/>
                <a:gd name="connsiteY742" fmla="*/ 4733704 h 4825533"/>
                <a:gd name="connsiteX743" fmla="*/ 3509709 w 8450041"/>
                <a:gd name="connsiteY743" fmla="*/ 4758536 h 4825533"/>
                <a:gd name="connsiteX744" fmla="*/ 3463054 w 8450041"/>
                <a:gd name="connsiteY744" fmla="*/ 4760794 h 4825533"/>
                <a:gd name="connsiteX745" fmla="*/ 3433706 w 8450041"/>
                <a:gd name="connsiteY745" fmla="*/ 4782617 h 4825533"/>
                <a:gd name="connsiteX746" fmla="*/ 3396833 w 8450041"/>
                <a:gd name="connsiteY746" fmla="*/ 4751011 h 4825533"/>
                <a:gd name="connsiteX747" fmla="*/ 3326849 w 8450041"/>
                <a:gd name="connsiteY747" fmla="*/ 4675760 h 4825533"/>
                <a:gd name="connsiteX748" fmla="*/ 3245578 w 8450041"/>
                <a:gd name="connsiteY748" fmla="*/ 4576429 h 4825533"/>
                <a:gd name="connsiteX749" fmla="*/ 3245578 w 8450041"/>
                <a:gd name="connsiteY749" fmla="*/ 4496663 h 4825533"/>
                <a:gd name="connsiteX750" fmla="*/ 3264391 w 8450041"/>
                <a:gd name="connsiteY750" fmla="*/ 4405609 h 4825533"/>
                <a:gd name="connsiteX751" fmla="*/ 3210962 w 8450041"/>
                <a:gd name="connsiteY751" fmla="*/ 4364974 h 4825533"/>
                <a:gd name="connsiteX752" fmla="*/ 3190645 w 8450041"/>
                <a:gd name="connsiteY752" fmla="*/ 4313050 h 4825533"/>
                <a:gd name="connsiteX753" fmla="*/ 3185378 w 8450041"/>
                <a:gd name="connsiteY753" fmla="*/ 4282198 h 4825533"/>
                <a:gd name="connsiteX754" fmla="*/ 3170328 w 8450041"/>
                <a:gd name="connsiteY754" fmla="*/ 4282950 h 4825533"/>
                <a:gd name="connsiteX755" fmla="*/ 3157534 w 8450041"/>
                <a:gd name="connsiteY755" fmla="*/ 4294238 h 4825533"/>
                <a:gd name="connsiteX756" fmla="*/ 3144741 w 8450041"/>
                <a:gd name="connsiteY756" fmla="*/ 4280692 h 4825533"/>
                <a:gd name="connsiteX757" fmla="*/ 3092818 w 8450041"/>
                <a:gd name="connsiteY757" fmla="*/ 4186628 h 4825533"/>
                <a:gd name="connsiteX758" fmla="*/ 2987467 w 8450041"/>
                <a:gd name="connsiteY758" fmla="*/ 4182113 h 4825533"/>
                <a:gd name="connsiteX759" fmla="*/ 2941563 w 8450041"/>
                <a:gd name="connsiteY759" fmla="*/ 4170073 h 4825533"/>
                <a:gd name="connsiteX760" fmla="*/ 2939306 w 8450041"/>
                <a:gd name="connsiteY760" fmla="*/ 4097079 h 4825533"/>
                <a:gd name="connsiteX761" fmla="*/ 2981447 w 8450041"/>
                <a:gd name="connsiteY761" fmla="*/ 4076762 h 4825533"/>
                <a:gd name="connsiteX762" fmla="*/ 3020578 w 8450041"/>
                <a:gd name="connsiteY762" fmla="*/ 4058701 h 4825533"/>
                <a:gd name="connsiteX763" fmla="*/ 3063470 w 8450041"/>
                <a:gd name="connsiteY763" fmla="*/ 4033869 h 4825533"/>
                <a:gd name="connsiteX764" fmla="*/ 3075510 w 8450041"/>
                <a:gd name="connsiteY764" fmla="*/ 4013551 h 4825533"/>
                <a:gd name="connsiteX765" fmla="*/ 3107869 w 8450041"/>
                <a:gd name="connsiteY765" fmla="*/ 3972163 h 4825533"/>
                <a:gd name="connsiteX766" fmla="*/ 3139474 w 8450041"/>
                <a:gd name="connsiteY766" fmla="*/ 3955608 h 4825533"/>
                <a:gd name="connsiteX767" fmla="*/ 3193655 w 8450041"/>
                <a:gd name="connsiteY767" fmla="*/ 3920239 h 4825533"/>
                <a:gd name="connsiteX768" fmla="*/ 3223755 w 8450041"/>
                <a:gd name="connsiteY768" fmla="*/ 3896912 h 4825533"/>
                <a:gd name="connsiteX769" fmla="*/ 3255361 w 8450041"/>
                <a:gd name="connsiteY769" fmla="*/ 3892397 h 4825533"/>
                <a:gd name="connsiteX770" fmla="*/ 3283956 w 8450041"/>
                <a:gd name="connsiteY770" fmla="*/ 3891644 h 4825533"/>
                <a:gd name="connsiteX771" fmla="*/ 3310294 w 8450041"/>
                <a:gd name="connsiteY771" fmla="*/ 3886376 h 4825533"/>
                <a:gd name="connsiteX772" fmla="*/ 3344910 w 8450041"/>
                <a:gd name="connsiteY772" fmla="*/ 3832948 h 4825533"/>
                <a:gd name="connsiteX773" fmla="*/ 3364474 w 8450041"/>
                <a:gd name="connsiteY773" fmla="*/ 3791560 h 4825533"/>
                <a:gd name="connsiteX774" fmla="*/ 3396833 w 8450041"/>
                <a:gd name="connsiteY774" fmla="*/ 3768232 h 4825533"/>
                <a:gd name="connsiteX775" fmla="*/ 3460044 w 8450041"/>
                <a:gd name="connsiteY775" fmla="*/ 3707279 h 4825533"/>
                <a:gd name="connsiteX776" fmla="*/ 3460044 w 8450041"/>
                <a:gd name="connsiteY776" fmla="*/ 3706526 h 4825533"/>
                <a:gd name="connsiteX777" fmla="*/ 3454024 w 8450041"/>
                <a:gd name="connsiteY777" fmla="*/ 3674169 h 4825533"/>
                <a:gd name="connsiteX778" fmla="*/ 3439726 w 8450041"/>
                <a:gd name="connsiteY778" fmla="*/ 3644820 h 4825533"/>
                <a:gd name="connsiteX779" fmla="*/ 3439726 w 8450041"/>
                <a:gd name="connsiteY779" fmla="*/ 3606443 h 4825533"/>
                <a:gd name="connsiteX780" fmla="*/ 3443488 w 8450041"/>
                <a:gd name="connsiteY780" fmla="*/ 3576342 h 4825533"/>
                <a:gd name="connsiteX781" fmla="*/ 3463054 w 8450041"/>
                <a:gd name="connsiteY781" fmla="*/ 3577094 h 4825533"/>
                <a:gd name="connsiteX782" fmla="*/ 3474341 w 8450041"/>
                <a:gd name="connsiteY782" fmla="*/ 3580857 h 4825533"/>
                <a:gd name="connsiteX783" fmla="*/ 3474341 w 8450041"/>
                <a:gd name="connsiteY783" fmla="*/ 3569569 h 4825533"/>
                <a:gd name="connsiteX784" fmla="*/ 3474341 w 8450041"/>
                <a:gd name="connsiteY784" fmla="*/ 3476258 h 4825533"/>
                <a:gd name="connsiteX785" fmla="*/ 3495412 w 8450041"/>
                <a:gd name="connsiteY785" fmla="*/ 3455188 h 4825533"/>
                <a:gd name="connsiteX786" fmla="*/ 3497669 w 8450041"/>
                <a:gd name="connsiteY786" fmla="*/ 3453683 h 4825533"/>
                <a:gd name="connsiteX787" fmla="*/ 3511214 w 8450041"/>
                <a:gd name="connsiteY787" fmla="*/ 3419067 h 4825533"/>
                <a:gd name="connsiteX788" fmla="*/ 3511214 w 8450041"/>
                <a:gd name="connsiteY788" fmla="*/ 3404017 h 4825533"/>
                <a:gd name="connsiteX789" fmla="*/ 3520997 w 8450041"/>
                <a:gd name="connsiteY789" fmla="*/ 3396492 h 4825533"/>
                <a:gd name="connsiteX790" fmla="*/ 3532285 w 8450041"/>
                <a:gd name="connsiteY790" fmla="*/ 3396492 h 4825533"/>
                <a:gd name="connsiteX791" fmla="*/ 3584960 w 8450041"/>
                <a:gd name="connsiteY791" fmla="*/ 3394987 h 4825533"/>
                <a:gd name="connsiteX792" fmla="*/ 3627101 w 8450041"/>
                <a:gd name="connsiteY792" fmla="*/ 3375421 h 4825533"/>
                <a:gd name="connsiteX793" fmla="*/ 3626348 w 8450041"/>
                <a:gd name="connsiteY793" fmla="*/ 3360371 h 4825533"/>
                <a:gd name="connsiteX794" fmla="*/ 3621081 w 8450041"/>
                <a:gd name="connsiteY794" fmla="*/ 3277595 h 4825533"/>
                <a:gd name="connsiteX795" fmla="*/ 3620328 w 8450041"/>
                <a:gd name="connsiteY795" fmla="*/ 3276090 h 4825533"/>
                <a:gd name="connsiteX796" fmla="*/ 3604526 w 8450041"/>
                <a:gd name="connsiteY796" fmla="*/ 3252010 h 4825533"/>
                <a:gd name="connsiteX797" fmla="*/ 3600764 w 8450041"/>
                <a:gd name="connsiteY797" fmla="*/ 3249000 h 4825533"/>
                <a:gd name="connsiteX798" fmla="*/ 3579692 w 8450041"/>
                <a:gd name="connsiteY798" fmla="*/ 3245237 h 4825533"/>
                <a:gd name="connsiteX799" fmla="*/ 3551850 w 8450041"/>
                <a:gd name="connsiteY799" fmla="*/ 3248248 h 4825533"/>
                <a:gd name="connsiteX800" fmla="*/ 3533038 w 8450041"/>
                <a:gd name="connsiteY800" fmla="*/ 3243732 h 4825533"/>
                <a:gd name="connsiteX801" fmla="*/ 3505194 w 8450041"/>
                <a:gd name="connsiteY801" fmla="*/ 3231692 h 4825533"/>
                <a:gd name="connsiteX802" fmla="*/ 3473589 w 8450041"/>
                <a:gd name="connsiteY802" fmla="*/ 3228682 h 4825533"/>
                <a:gd name="connsiteX803" fmla="*/ 3450262 w 8450041"/>
                <a:gd name="connsiteY803" fmla="*/ 3224919 h 4825533"/>
                <a:gd name="connsiteX804" fmla="*/ 3427686 w 8450041"/>
                <a:gd name="connsiteY804" fmla="*/ 3182779 h 4825533"/>
                <a:gd name="connsiteX805" fmla="*/ 3423923 w 8450041"/>
                <a:gd name="connsiteY805" fmla="*/ 3173749 h 4825533"/>
                <a:gd name="connsiteX806" fmla="*/ 3420913 w 8450041"/>
                <a:gd name="connsiteY806" fmla="*/ 3166976 h 4825533"/>
                <a:gd name="connsiteX807" fmla="*/ 3401348 w 8450041"/>
                <a:gd name="connsiteY807" fmla="*/ 3156441 h 4825533"/>
                <a:gd name="connsiteX808" fmla="*/ 3393823 w 8450041"/>
                <a:gd name="connsiteY808" fmla="*/ 3154183 h 4825533"/>
                <a:gd name="connsiteX809" fmla="*/ 3390813 w 8450041"/>
                <a:gd name="connsiteY809" fmla="*/ 3129351 h 4825533"/>
                <a:gd name="connsiteX810" fmla="*/ 3389308 w 8450041"/>
                <a:gd name="connsiteY810" fmla="*/ 3104518 h 4825533"/>
                <a:gd name="connsiteX811" fmla="*/ 3389308 w 8450041"/>
                <a:gd name="connsiteY811" fmla="*/ 3103766 h 4825533"/>
                <a:gd name="connsiteX812" fmla="*/ 3392318 w 8450041"/>
                <a:gd name="connsiteY812" fmla="*/ 3092478 h 4825533"/>
                <a:gd name="connsiteX813" fmla="*/ 3403606 w 8450041"/>
                <a:gd name="connsiteY813" fmla="*/ 3079685 h 4825533"/>
                <a:gd name="connsiteX814" fmla="*/ 3425428 w 8450041"/>
                <a:gd name="connsiteY814" fmla="*/ 3056357 h 4825533"/>
                <a:gd name="connsiteX815" fmla="*/ 3445746 w 8450041"/>
                <a:gd name="connsiteY815" fmla="*/ 3032277 h 4825533"/>
                <a:gd name="connsiteX816" fmla="*/ 3450262 w 8450041"/>
                <a:gd name="connsiteY816" fmla="*/ 3008196 h 4825533"/>
                <a:gd name="connsiteX817" fmla="*/ 3451766 w 8450041"/>
                <a:gd name="connsiteY817" fmla="*/ 3011206 h 4825533"/>
                <a:gd name="connsiteX818" fmla="*/ 3493154 w 8450041"/>
                <a:gd name="connsiteY818" fmla="*/ 3014216 h 4825533"/>
                <a:gd name="connsiteX819" fmla="*/ 3502184 w 8450041"/>
                <a:gd name="connsiteY819" fmla="*/ 3010454 h 4825533"/>
                <a:gd name="connsiteX820" fmla="*/ 3509564 w 8450041"/>
                <a:gd name="connsiteY820" fmla="*/ 3008284 h 4825533"/>
                <a:gd name="connsiteX821" fmla="*/ 3509241 w 8450041"/>
                <a:gd name="connsiteY821" fmla="*/ 3007726 h 4825533"/>
                <a:gd name="connsiteX822" fmla="*/ 3495412 w 8450041"/>
                <a:gd name="connsiteY822" fmla="*/ 2999166 h 4825533"/>
                <a:gd name="connsiteX823" fmla="*/ 3494660 w 8450041"/>
                <a:gd name="connsiteY823" fmla="*/ 2999919 h 4825533"/>
                <a:gd name="connsiteX824" fmla="*/ 3485630 w 8450041"/>
                <a:gd name="connsiteY824" fmla="*/ 3003682 h 4825533"/>
                <a:gd name="connsiteX825" fmla="*/ 3466065 w 8450041"/>
                <a:gd name="connsiteY825" fmla="*/ 3008950 h 4825533"/>
                <a:gd name="connsiteX826" fmla="*/ 3466065 w 8450041"/>
                <a:gd name="connsiteY826" fmla="*/ 3008197 h 4825533"/>
                <a:gd name="connsiteX827" fmla="*/ 3463807 w 8450041"/>
                <a:gd name="connsiteY827" fmla="*/ 2992394 h 4825533"/>
                <a:gd name="connsiteX828" fmla="*/ 3456282 w 8450041"/>
                <a:gd name="connsiteY828" fmla="*/ 2967561 h 4825533"/>
                <a:gd name="connsiteX829" fmla="*/ 3441985 w 8450041"/>
                <a:gd name="connsiteY829" fmla="*/ 2969818 h 4825533"/>
                <a:gd name="connsiteX830" fmla="*/ 3434459 w 8450041"/>
                <a:gd name="connsiteY830" fmla="*/ 3004434 h 4825533"/>
                <a:gd name="connsiteX831" fmla="*/ 3430696 w 8450041"/>
                <a:gd name="connsiteY831" fmla="*/ 3029267 h 4825533"/>
                <a:gd name="connsiteX832" fmla="*/ 3414894 w 8450041"/>
                <a:gd name="connsiteY832" fmla="*/ 3048080 h 4825533"/>
                <a:gd name="connsiteX833" fmla="*/ 3391566 w 8450041"/>
                <a:gd name="connsiteY833" fmla="*/ 3072913 h 4825533"/>
                <a:gd name="connsiteX834" fmla="*/ 3381031 w 8450041"/>
                <a:gd name="connsiteY834" fmla="*/ 3084953 h 4825533"/>
                <a:gd name="connsiteX835" fmla="*/ 3374259 w 8450041"/>
                <a:gd name="connsiteY835" fmla="*/ 3112795 h 4825533"/>
                <a:gd name="connsiteX836" fmla="*/ 3374259 w 8450041"/>
                <a:gd name="connsiteY836" fmla="*/ 3113548 h 4825533"/>
                <a:gd name="connsiteX837" fmla="*/ 3375011 w 8450041"/>
                <a:gd name="connsiteY837" fmla="*/ 3132361 h 4825533"/>
                <a:gd name="connsiteX838" fmla="*/ 3383289 w 8450041"/>
                <a:gd name="connsiteY838" fmla="*/ 3170739 h 4825533"/>
                <a:gd name="connsiteX839" fmla="*/ 3403606 w 8450041"/>
                <a:gd name="connsiteY839" fmla="*/ 3176007 h 4825533"/>
                <a:gd name="connsiteX840" fmla="*/ 3405864 w 8450041"/>
                <a:gd name="connsiteY840" fmla="*/ 3177512 h 4825533"/>
                <a:gd name="connsiteX841" fmla="*/ 3408874 w 8450041"/>
                <a:gd name="connsiteY841" fmla="*/ 3184284 h 4825533"/>
                <a:gd name="connsiteX842" fmla="*/ 3413389 w 8450041"/>
                <a:gd name="connsiteY842" fmla="*/ 3194067 h 4825533"/>
                <a:gd name="connsiteX843" fmla="*/ 3438975 w 8450041"/>
                <a:gd name="connsiteY843" fmla="*/ 3241475 h 4825533"/>
                <a:gd name="connsiteX844" fmla="*/ 3472837 w 8450041"/>
                <a:gd name="connsiteY844" fmla="*/ 3249753 h 4825533"/>
                <a:gd name="connsiteX845" fmla="*/ 3503690 w 8450041"/>
                <a:gd name="connsiteY845" fmla="*/ 3252010 h 4825533"/>
                <a:gd name="connsiteX846" fmla="*/ 3522503 w 8450041"/>
                <a:gd name="connsiteY846" fmla="*/ 3259535 h 4825533"/>
                <a:gd name="connsiteX847" fmla="*/ 3552603 w 8450041"/>
                <a:gd name="connsiteY847" fmla="*/ 3269318 h 4825533"/>
                <a:gd name="connsiteX848" fmla="*/ 3584209 w 8450041"/>
                <a:gd name="connsiteY848" fmla="*/ 3265555 h 4825533"/>
                <a:gd name="connsiteX849" fmla="*/ 3590982 w 8450041"/>
                <a:gd name="connsiteY849" fmla="*/ 3266308 h 4825533"/>
                <a:gd name="connsiteX850" fmla="*/ 3596249 w 8450041"/>
                <a:gd name="connsiteY850" fmla="*/ 3270070 h 4825533"/>
                <a:gd name="connsiteX851" fmla="*/ 3605279 w 8450041"/>
                <a:gd name="connsiteY851" fmla="*/ 3285121 h 4825533"/>
                <a:gd name="connsiteX852" fmla="*/ 3606032 w 8450041"/>
                <a:gd name="connsiteY852" fmla="*/ 3286626 h 4825533"/>
                <a:gd name="connsiteX853" fmla="*/ 3611299 w 8450041"/>
                <a:gd name="connsiteY853" fmla="*/ 3365640 h 4825533"/>
                <a:gd name="connsiteX854" fmla="*/ 3612052 w 8450041"/>
                <a:gd name="connsiteY854" fmla="*/ 3381442 h 4825533"/>
                <a:gd name="connsiteX855" fmla="*/ 3584962 w 8450041"/>
                <a:gd name="connsiteY855" fmla="*/ 3382947 h 4825533"/>
                <a:gd name="connsiteX856" fmla="*/ 3533791 w 8450041"/>
                <a:gd name="connsiteY856" fmla="*/ 3385205 h 4825533"/>
                <a:gd name="connsiteX857" fmla="*/ 3523256 w 8450041"/>
                <a:gd name="connsiteY857" fmla="*/ 3384452 h 4825533"/>
                <a:gd name="connsiteX858" fmla="*/ 3497670 w 8450041"/>
                <a:gd name="connsiteY858" fmla="*/ 3404770 h 4825533"/>
                <a:gd name="connsiteX859" fmla="*/ 3496917 w 8450041"/>
                <a:gd name="connsiteY859" fmla="*/ 3425840 h 4825533"/>
                <a:gd name="connsiteX860" fmla="*/ 3490897 w 8450041"/>
                <a:gd name="connsiteY860" fmla="*/ 3444653 h 4825533"/>
                <a:gd name="connsiteX861" fmla="*/ 3488640 w 8450041"/>
                <a:gd name="connsiteY861" fmla="*/ 3446158 h 4825533"/>
                <a:gd name="connsiteX862" fmla="*/ 3460045 w 8450041"/>
                <a:gd name="connsiteY862" fmla="*/ 3480773 h 4825533"/>
                <a:gd name="connsiteX863" fmla="*/ 3460045 w 8450041"/>
                <a:gd name="connsiteY863" fmla="*/ 3563550 h 4825533"/>
                <a:gd name="connsiteX864" fmla="*/ 3429191 w 8450041"/>
                <a:gd name="connsiteY864" fmla="*/ 3581610 h 4825533"/>
                <a:gd name="connsiteX865" fmla="*/ 3428439 w 8450041"/>
                <a:gd name="connsiteY865" fmla="*/ 3581610 h 4825533"/>
                <a:gd name="connsiteX866" fmla="*/ 3424676 w 8450041"/>
                <a:gd name="connsiteY866" fmla="*/ 3608700 h 4825533"/>
                <a:gd name="connsiteX867" fmla="*/ 3426181 w 8450041"/>
                <a:gd name="connsiteY867" fmla="*/ 3657614 h 4825533"/>
                <a:gd name="connsiteX868" fmla="*/ 3438975 w 8450041"/>
                <a:gd name="connsiteY868" fmla="*/ 3683951 h 4825533"/>
                <a:gd name="connsiteX869" fmla="*/ 3444242 w 8450041"/>
                <a:gd name="connsiteY869" fmla="*/ 3711042 h 4825533"/>
                <a:gd name="connsiteX870" fmla="*/ 3388556 w 8450041"/>
                <a:gd name="connsiteY870" fmla="*/ 3758450 h 4825533"/>
                <a:gd name="connsiteX871" fmla="*/ 3354693 w 8450041"/>
                <a:gd name="connsiteY871" fmla="*/ 3783283 h 4825533"/>
                <a:gd name="connsiteX872" fmla="*/ 3354693 w 8450041"/>
                <a:gd name="connsiteY872" fmla="*/ 3784036 h 4825533"/>
                <a:gd name="connsiteX873" fmla="*/ 3330613 w 8450041"/>
                <a:gd name="connsiteY873" fmla="*/ 3831443 h 4825533"/>
                <a:gd name="connsiteX874" fmla="*/ 3307285 w 8450041"/>
                <a:gd name="connsiteY874" fmla="*/ 3874337 h 4825533"/>
                <a:gd name="connsiteX875" fmla="*/ 3283204 w 8450041"/>
                <a:gd name="connsiteY875" fmla="*/ 3878851 h 4825533"/>
                <a:gd name="connsiteX876" fmla="*/ 3256114 w 8450041"/>
                <a:gd name="connsiteY876" fmla="*/ 3879604 h 4825533"/>
                <a:gd name="connsiteX877" fmla="*/ 3218488 w 8450041"/>
                <a:gd name="connsiteY877" fmla="*/ 3884872 h 4825533"/>
                <a:gd name="connsiteX878" fmla="*/ 3181616 w 8450041"/>
                <a:gd name="connsiteY878" fmla="*/ 3912715 h 4825533"/>
                <a:gd name="connsiteX879" fmla="*/ 3132702 w 8450041"/>
                <a:gd name="connsiteY879" fmla="*/ 3944320 h 4825533"/>
                <a:gd name="connsiteX880" fmla="*/ 3098840 w 8450041"/>
                <a:gd name="connsiteY880" fmla="*/ 3961627 h 4825533"/>
                <a:gd name="connsiteX881" fmla="*/ 3060461 w 8450041"/>
                <a:gd name="connsiteY881" fmla="*/ 4009789 h 4825533"/>
                <a:gd name="connsiteX882" fmla="*/ 3049926 w 8450041"/>
                <a:gd name="connsiteY882" fmla="*/ 4027849 h 4825533"/>
                <a:gd name="connsiteX883" fmla="*/ 3017568 w 8450041"/>
                <a:gd name="connsiteY883" fmla="*/ 4045909 h 4825533"/>
                <a:gd name="connsiteX884" fmla="*/ 3016816 w 8450041"/>
                <a:gd name="connsiteY884" fmla="*/ 4045909 h 4825533"/>
                <a:gd name="connsiteX885" fmla="*/ 3016816 w 8450041"/>
                <a:gd name="connsiteY885" fmla="*/ 4046662 h 4825533"/>
                <a:gd name="connsiteX886" fmla="*/ 2972418 w 8450041"/>
                <a:gd name="connsiteY886" fmla="*/ 4066227 h 4825533"/>
                <a:gd name="connsiteX887" fmla="*/ 2934792 w 8450041"/>
                <a:gd name="connsiteY887" fmla="*/ 4084287 h 4825533"/>
                <a:gd name="connsiteX888" fmla="*/ 2933287 w 8450041"/>
                <a:gd name="connsiteY888" fmla="*/ 4082029 h 4825533"/>
                <a:gd name="connsiteX889" fmla="*/ 2908454 w 8450041"/>
                <a:gd name="connsiteY889" fmla="*/ 4065475 h 4825533"/>
                <a:gd name="connsiteX890" fmla="*/ 2903187 w 8450041"/>
                <a:gd name="connsiteY890" fmla="*/ 3909705 h 4825533"/>
                <a:gd name="connsiteX891" fmla="*/ 2908454 w 8450041"/>
                <a:gd name="connsiteY891" fmla="*/ 3814136 h 4825533"/>
                <a:gd name="connsiteX892" fmla="*/ 2915227 w 8450041"/>
                <a:gd name="connsiteY892" fmla="*/ 3792313 h 4825533"/>
                <a:gd name="connsiteX893" fmla="*/ 2888137 w 8450041"/>
                <a:gd name="connsiteY893" fmla="*/ 3739637 h 4825533"/>
                <a:gd name="connsiteX894" fmla="*/ 2879106 w 8450041"/>
                <a:gd name="connsiteY894" fmla="*/ 3679436 h 4825533"/>
                <a:gd name="connsiteX895" fmla="*/ 2894157 w 8450041"/>
                <a:gd name="connsiteY895" fmla="*/ 3654604 h 4825533"/>
                <a:gd name="connsiteX896" fmla="*/ 2907702 w 8450041"/>
                <a:gd name="connsiteY896" fmla="*/ 3620740 h 4825533"/>
                <a:gd name="connsiteX897" fmla="*/ 2895662 w 8450041"/>
                <a:gd name="connsiteY897" fmla="*/ 3558282 h 4825533"/>
                <a:gd name="connsiteX898" fmla="*/ 2836213 w 8450041"/>
                <a:gd name="connsiteY898" fmla="*/ 3527429 h 4825533"/>
                <a:gd name="connsiteX899" fmla="*/ 2812886 w 8450041"/>
                <a:gd name="connsiteY899" fmla="*/ 3513884 h 4825533"/>
                <a:gd name="connsiteX900" fmla="*/ 2817401 w 8450041"/>
                <a:gd name="connsiteY900" fmla="*/ 3475506 h 4825533"/>
                <a:gd name="connsiteX901" fmla="*/ 2837718 w 8450041"/>
                <a:gd name="connsiteY901" fmla="*/ 3421325 h 4825533"/>
                <a:gd name="connsiteX902" fmla="*/ 2800845 w 8450041"/>
                <a:gd name="connsiteY902" fmla="*/ 3391977 h 4825533"/>
                <a:gd name="connsiteX903" fmla="*/ 2806112 w 8450041"/>
                <a:gd name="connsiteY903" fmla="*/ 3300923 h 4825533"/>
                <a:gd name="connsiteX904" fmla="*/ 2782785 w 8450041"/>
                <a:gd name="connsiteY904" fmla="*/ 3288131 h 4825533"/>
                <a:gd name="connsiteX905" fmla="*/ 2739139 w 8450041"/>
                <a:gd name="connsiteY905" fmla="*/ 3303181 h 4825533"/>
                <a:gd name="connsiteX906" fmla="*/ 2703771 w 8450041"/>
                <a:gd name="connsiteY906" fmla="*/ 3320489 h 4825533"/>
                <a:gd name="connsiteX907" fmla="*/ 2669156 w 8450041"/>
                <a:gd name="connsiteY907" fmla="*/ 3318231 h 4825533"/>
                <a:gd name="connsiteX908" fmla="*/ 2600677 w 8450041"/>
                <a:gd name="connsiteY908" fmla="*/ 3318231 h 4825533"/>
                <a:gd name="connsiteX909" fmla="*/ 2526931 w 8450041"/>
                <a:gd name="connsiteY909" fmla="*/ 3367897 h 4825533"/>
                <a:gd name="connsiteX910" fmla="*/ 2485543 w 8450041"/>
                <a:gd name="connsiteY910" fmla="*/ 3333281 h 4825533"/>
                <a:gd name="connsiteX911" fmla="*/ 2412550 w 8450041"/>
                <a:gd name="connsiteY911" fmla="*/ 3334034 h 4825533"/>
                <a:gd name="connsiteX912" fmla="*/ 2364388 w 8450041"/>
                <a:gd name="connsiteY912" fmla="*/ 3350589 h 4825533"/>
                <a:gd name="connsiteX913" fmla="*/ 2317733 w 8450041"/>
                <a:gd name="connsiteY913" fmla="*/ 3325756 h 4825533"/>
                <a:gd name="connsiteX914" fmla="*/ 2292148 w 8450041"/>
                <a:gd name="connsiteY914" fmla="*/ 3324251 h 4825533"/>
                <a:gd name="connsiteX915" fmla="*/ 2274840 w 8450041"/>
                <a:gd name="connsiteY915" fmla="*/ 3359619 h 4825533"/>
                <a:gd name="connsiteX916" fmla="*/ 2225174 w 8450041"/>
                <a:gd name="connsiteY916" fmla="*/ 3336291 h 4825533"/>
                <a:gd name="connsiteX917" fmla="*/ 2195827 w 8450041"/>
                <a:gd name="connsiteY917" fmla="*/ 3321994 h 4825533"/>
                <a:gd name="connsiteX918" fmla="*/ 2148418 w 8450041"/>
                <a:gd name="connsiteY918" fmla="*/ 3318984 h 4825533"/>
                <a:gd name="connsiteX919" fmla="*/ 2117566 w 8450041"/>
                <a:gd name="connsiteY919" fmla="*/ 3325756 h 4825533"/>
                <a:gd name="connsiteX920" fmla="*/ 2103267 w 8450041"/>
                <a:gd name="connsiteY920" fmla="*/ 3349836 h 4825533"/>
                <a:gd name="connsiteX921" fmla="*/ 2104772 w 8450041"/>
                <a:gd name="connsiteY921" fmla="*/ 3377680 h 4825533"/>
                <a:gd name="connsiteX922" fmla="*/ 2096495 w 8450041"/>
                <a:gd name="connsiteY922" fmla="*/ 3409285 h 4825533"/>
                <a:gd name="connsiteX923" fmla="*/ 2073167 w 8450041"/>
                <a:gd name="connsiteY923" fmla="*/ 3435623 h 4825533"/>
                <a:gd name="connsiteX924" fmla="*/ 2061127 w 8450041"/>
                <a:gd name="connsiteY924" fmla="*/ 3433366 h 4825533"/>
                <a:gd name="connsiteX925" fmla="*/ 2026511 w 8450041"/>
                <a:gd name="connsiteY925" fmla="*/ 3418315 h 4825533"/>
                <a:gd name="connsiteX926" fmla="*/ 1985876 w 8450041"/>
                <a:gd name="connsiteY926" fmla="*/ 3407780 h 4825533"/>
                <a:gd name="connsiteX927" fmla="*/ 1970073 w 8450041"/>
                <a:gd name="connsiteY927" fmla="*/ 3414552 h 4825533"/>
                <a:gd name="connsiteX928" fmla="*/ 1818818 w 8450041"/>
                <a:gd name="connsiteY928" fmla="*/ 3410790 h 4825533"/>
                <a:gd name="connsiteX929" fmla="*/ 1755607 w 8450041"/>
                <a:gd name="connsiteY929" fmla="*/ 3365640 h 4825533"/>
                <a:gd name="connsiteX930" fmla="*/ 1678851 w 8450041"/>
                <a:gd name="connsiteY930" fmla="*/ 3358114 h 4825533"/>
                <a:gd name="connsiteX931" fmla="*/ 1663049 w 8450041"/>
                <a:gd name="connsiteY931" fmla="*/ 3331776 h 4825533"/>
                <a:gd name="connsiteX932" fmla="*/ 1549419 w 8450041"/>
                <a:gd name="connsiteY932" fmla="*/ 3352846 h 4825533"/>
                <a:gd name="connsiteX933" fmla="*/ 1549419 w 8450041"/>
                <a:gd name="connsiteY933" fmla="*/ 3370907 h 4825533"/>
                <a:gd name="connsiteX934" fmla="*/ 1533617 w 8450041"/>
                <a:gd name="connsiteY934" fmla="*/ 3443148 h 4825533"/>
                <a:gd name="connsiteX935" fmla="*/ 1492982 w 8450041"/>
                <a:gd name="connsiteY935" fmla="*/ 3443901 h 4825533"/>
                <a:gd name="connsiteX936" fmla="*/ 1462128 w 8450041"/>
                <a:gd name="connsiteY936" fmla="*/ 3451426 h 4825533"/>
                <a:gd name="connsiteX937" fmla="*/ 1440306 w 8450041"/>
                <a:gd name="connsiteY937" fmla="*/ 3455188 h 4825533"/>
                <a:gd name="connsiteX938" fmla="*/ 1413215 w 8450041"/>
                <a:gd name="connsiteY938" fmla="*/ 3458198 h 4825533"/>
                <a:gd name="connsiteX939" fmla="*/ 1388382 w 8450041"/>
                <a:gd name="connsiteY939" fmla="*/ 3437881 h 4825533"/>
                <a:gd name="connsiteX940" fmla="*/ 1283784 w 8450041"/>
                <a:gd name="connsiteY940" fmla="*/ 3437128 h 4825533"/>
                <a:gd name="connsiteX941" fmla="*/ 1201007 w 8450041"/>
                <a:gd name="connsiteY941" fmla="*/ 3521409 h 4825533"/>
                <a:gd name="connsiteX942" fmla="*/ 1125003 w 8450041"/>
                <a:gd name="connsiteY942" fmla="*/ 3463466 h 4825533"/>
                <a:gd name="connsiteX943" fmla="*/ 1134034 w 8450041"/>
                <a:gd name="connsiteY943" fmla="*/ 3391977 h 4825533"/>
                <a:gd name="connsiteX944" fmla="*/ 883448 w 8450041"/>
                <a:gd name="connsiteY944" fmla="*/ 3176007 h 4825533"/>
                <a:gd name="connsiteX945" fmla="*/ 782611 w 8450041"/>
                <a:gd name="connsiteY945" fmla="*/ 3174502 h 4825533"/>
                <a:gd name="connsiteX946" fmla="*/ 638882 w 8450041"/>
                <a:gd name="connsiteY946" fmla="*/ 3304686 h 4825533"/>
                <a:gd name="connsiteX947" fmla="*/ 534283 w 8450041"/>
                <a:gd name="connsiteY947" fmla="*/ 3288883 h 4825533"/>
                <a:gd name="connsiteX948" fmla="*/ 433446 w 8450041"/>
                <a:gd name="connsiteY948" fmla="*/ 3203096 h 4825533"/>
                <a:gd name="connsiteX949" fmla="*/ 404098 w 8450041"/>
                <a:gd name="connsiteY949" fmla="*/ 3188799 h 4825533"/>
                <a:gd name="connsiteX950" fmla="*/ 289716 w 8450041"/>
                <a:gd name="connsiteY950" fmla="*/ 3121826 h 4825533"/>
                <a:gd name="connsiteX951" fmla="*/ 88796 w 8450041"/>
                <a:gd name="connsiteY951" fmla="*/ 3002929 h 4825533"/>
                <a:gd name="connsiteX952" fmla="*/ 85786 w 8450041"/>
                <a:gd name="connsiteY952" fmla="*/ 2968314 h 4825533"/>
                <a:gd name="connsiteX953" fmla="*/ 100836 w 8450041"/>
                <a:gd name="connsiteY953" fmla="*/ 2941976 h 4825533"/>
                <a:gd name="connsiteX954" fmla="*/ 48913 w 8450041"/>
                <a:gd name="connsiteY954" fmla="*/ 2882528 h 4825533"/>
                <a:gd name="connsiteX955" fmla="*/ 0 w 8450041"/>
                <a:gd name="connsiteY955" fmla="*/ 2875755 h 4825533"/>
                <a:gd name="connsiteX956" fmla="*/ 12040 w 8450041"/>
                <a:gd name="connsiteY956" fmla="*/ 2813297 h 4825533"/>
                <a:gd name="connsiteX957" fmla="*/ 39883 w 8450041"/>
                <a:gd name="connsiteY957" fmla="*/ 2790721 h 4825533"/>
                <a:gd name="connsiteX958" fmla="*/ 76003 w 8450041"/>
                <a:gd name="connsiteY958" fmla="*/ 2805772 h 4825533"/>
                <a:gd name="connsiteX959" fmla="*/ 136204 w 8450041"/>
                <a:gd name="connsiteY959" fmla="*/ 2774918 h 4825533"/>
                <a:gd name="connsiteX960" fmla="*/ 159532 w 8450041"/>
                <a:gd name="connsiteY960" fmla="*/ 2747076 h 4825533"/>
                <a:gd name="connsiteX961" fmla="*/ 185118 w 8450041"/>
                <a:gd name="connsiteY961" fmla="*/ 2725253 h 4825533"/>
                <a:gd name="connsiteX962" fmla="*/ 209950 w 8450041"/>
                <a:gd name="connsiteY962" fmla="*/ 2735036 h 4825533"/>
                <a:gd name="connsiteX963" fmla="*/ 229516 w 8450041"/>
                <a:gd name="connsiteY963" fmla="*/ 2722995 h 4825533"/>
                <a:gd name="connsiteX964" fmla="*/ 277676 w 8450041"/>
                <a:gd name="connsiteY964" fmla="*/ 2684617 h 4825533"/>
                <a:gd name="connsiteX965" fmla="*/ 318312 w 8450041"/>
                <a:gd name="connsiteY965" fmla="*/ 2659032 h 4825533"/>
                <a:gd name="connsiteX966" fmla="*/ 352928 w 8450041"/>
                <a:gd name="connsiteY966" fmla="*/ 2662042 h 4825533"/>
                <a:gd name="connsiteX967" fmla="*/ 407108 w 8450041"/>
                <a:gd name="connsiteY967" fmla="*/ 2644734 h 4825533"/>
                <a:gd name="connsiteX968" fmla="*/ 425921 w 8450041"/>
                <a:gd name="connsiteY968" fmla="*/ 2600336 h 4825533"/>
                <a:gd name="connsiteX969" fmla="*/ 456774 w 8450041"/>
                <a:gd name="connsiteY969" fmla="*/ 2567225 h 4825533"/>
                <a:gd name="connsiteX970" fmla="*/ 468061 w 8450041"/>
                <a:gd name="connsiteY970" fmla="*/ 2468647 h 4825533"/>
                <a:gd name="connsiteX971" fmla="*/ 469567 w 8450041"/>
                <a:gd name="connsiteY971" fmla="*/ 2431773 h 4825533"/>
                <a:gd name="connsiteX972" fmla="*/ 491389 w 8450041"/>
                <a:gd name="connsiteY972" fmla="*/ 2360284 h 4825533"/>
                <a:gd name="connsiteX973" fmla="*/ 513212 w 8450041"/>
                <a:gd name="connsiteY973" fmla="*/ 2339215 h 4825533"/>
                <a:gd name="connsiteX974" fmla="*/ 529768 w 8450041"/>
                <a:gd name="connsiteY974" fmla="*/ 2324165 h 4825533"/>
                <a:gd name="connsiteX975" fmla="*/ 526006 w 8450041"/>
                <a:gd name="connsiteY975" fmla="*/ 2298579 h 4825533"/>
                <a:gd name="connsiteX976" fmla="*/ 540302 w 8450041"/>
                <a:gd name="connsiteY976" fmla="*/ 2265469 h 4825533"/>
                <a:gd name="connsiteX977" fmla="*/ 560620 w 8450041"/>
                <a:gd name="connsiteY977" fmla="*/ 2251923 h 4825533"/>
                <a:gd name="connsiteX978" fmla="*/ 607276 w 8450041"/>
                <a:gd name="connsiteY978" fmla="*/ 2248161 h 4825533"/>
                <a:gd name="connsiteX979" fmla="*/ 627594 w 8450041"/>
                <a:gd name="connsiteY979" fmla="*/ 2200000 h 4825533"/>
                <a:gd name="connsiteX980" fmla="*/ 658446 w 8450041"/>
                <a:gd name="connsiteY980" fmla="*/ 2151087 h 4825533"/>
                <a:gd name="connsiteX981" fmla="*/ 683279 w 8450041"/>
                <a:gd name="connsiteY981" fmla="*/ 2131521 h 4825533"/>
                <a:gd name="connsiteX982" fmla="*/ 734450 w 8450041"/>
                <a:gd name="connsiteY982" fmla="*/ 2171404 h 4825533"/>
                <a:gd name="connsiteX983" fmla="*/ 757026 w 8450041"/>
                <a:gd name="connsiteY983" fmla="*/ 2169147 h 4825533"/>
                <a:gd name="connsiteX984" fmla="*/ 767561 w 8450041"/>
                <a:gd name="connsiteY984" fmla="*/ 2157859 h 4825533"/>
                <a:gd name="connsiteX985" fmla="*/ 832277 w 8450041"/>
                <a:gd name="connsiteY985" fmla="*/ 2203763 h 4825533"/>
                <a:gd name="connsiteX986" fmla="*/ 909785 w 8450041"/>
                <a:gd name="connsiteY986" fmla="*/ 2176672 h 4825533"/>
                <a:gd name="connsiteX987" fmla="*/ 932360 w 8450041"/>
                <a:gd name="connsiteY987" fmla="*/ 2147324 h 4825533"/>
                <a:gd name="connsiteX988" fmla="*/ 925588 w 8450041"/>
                <a:gd name="connsiteY988" fmla="*/ 2114967 h 4825533"/>
                <a:gd name="connsiteX989" fmla="*/ 957193 w 8450041"/>
                <a:gd name="connsiteY989" fmla="*/ 2090133 h 4825533"/>
                <a:gd name="connsiteX990" fmla="*/ 1010622 w 8450041"/>
                <a:gd name="connsiteY990" fmla="*/ 2070568 h 4825533"/>
                <a:gd name="connsiteX991" fmla="*/ 1012127 w 8450041"/>
                <a:gd name="connsiteY991" fmla="*/ 2019397 h 4825533"/>
                <a:gd name="connsiteX992" fmla="*/ 1021157 w 8450041"/>
                <a:gd name="connsiteY992" fmla="*/ 2002090 h 4825533"/>
                <a:gd name="connsiteX993" fmla="*/ 1084368 w 8450041"/>
                <a:gd name="connsiteY993" fmla="*/ 1994565 h 4825533"/>
                <a:gd name="connsiteX994" fmla="*/ 1146074 w 8450041"/>
                <a:gd name="connsiteY994" fmla="*/ 1996069 h 4825533"/>
                <a:gd name="connsiteX995" fmla="*/ 1194987 w 8450041"/>
                <a:gd name="connsiteY995" fmla="*/ 1961454 h 4825533"/>
                <a:gd name="connsiteX996" fmla="*/ 1216058 w 8450041"/>
                <a:gd name="connsiteY996" fmla="*/ 1980267 h 4825533"/>
                <a:gd name="connsiteX997" fmla="*/ 1245405 w 8450041"/>
                <a:gd name="connsiteY997" fmla="*/ 1999079 h 4825533"/>
                <a:gd name="connsiteX998" fmla="*/ 1277010 w 8450041"/>
                <a:gd name="connsiteY998" fmla="*/ 2019397 h 4825533"/>
                <a:gd name="connsiteX999" fmla="*/ 1295071 w 8450041"/>
                <a:gd name="connsiteY999" fmla="*/ 2047241 h 4825533"/>
                <a:gd name="connsiteX1000" fmla="*/ 1331944 w 8450041"/>
                <a:gd name="connsiteY1000" fmla="*/ 2045736 h 4825533"/>
                <a:gd name="connsiteX1001" fmla="*/ 1358282 w 8450041"/>
                <a:gd name="connsiteY1001" fmla="*/ 2020150 h 4825533"/>
                <a:gd name="connsiteX1002" fmla="*/ 1364302 w 8450041"/>
                <a:gd name="connsiteY1002" fmla="*/ 1988544 h 4825533"/>
                <a:gd name="connsiteX1003" fmla="*/ 1394402 w 8450041"/>
                <a:gd name="connsiteY1003" fmla="*/ 1972742 h 4825533"/>
                <a:gd name="connsiteX1004" fmla="*/ 1432781 w 8450041"/>
                <a:gd name="connsiteY1004" fmla="*/ 1972742 h 4825533"/>
                <a:gd name="connsiteX1005" fmla="*/ 1476426 w 8450041"/>
                <a:gd name="connsiteY1005" fmla="*/ 1941136 h 4825533"/>
                <a:gd name="connsiteX1006" fmla="*/ 1477178 w 8450041"/>
                <a:gd name="connsiteY1006" fmla="*/ 1910284 h 4825533"/>
                <a:gd name="connsiteX1007" fmla="*/ 1498249 w 8450041"/>
                <a:gd name="connsiteY1007" fmla="*/ 1880935 h 4825533"/>
                <a:gd name="connsiteX1008" fmla="*/ 1530607 w 8450041"/>
                <a:gd name="connsiteY1008" fmla="*/ 1835785 h 4825533"/>
                <a:gd name="connsiteX1009" fmla="*/ 1559954 w 8450041"/>
                <a:gd name="connsiteY1009" fmla="*/ 1792891 h 4825533"/>
                <a:gd name="connsiteX1010" fmla="*/ 1562965 w 8450041"/>
                <a:gd name="connsiteY1010" fmla="*/ 1734948 h 4825533"/>
                <a:gd name="connsiteX1011" fmla="*/ 1592313 w 8450041"/>
                <a:gd name="connsiteY1011" fmla="*/ 1733443 h 4825533"/>
                <a:gd name="connsiteX1012" fmla="*/ 1696159 w 8450041"/>
                <a:gd name="connsiteY1012" fmla="*/ 1780099 h 4825533"/>
                <a:gd name="connsiteX1013" fmla="*/ 1701427 w 8450041"/>
                <a:gd name="connsiteY1013" fmla="*/ 1838042 h 4825533"/>
                <a:gd name="connsiteX1014" fmla="*/ 1723250 w 8450041"/>
                <a:gd name="connsiteY1014" fmla="*/ 1847073 h 4825533"/>
                <a:gd name="connsiteX1015" fmla="*/ 1758617 w 8450041"/>
                <a:gd name="connsiteY1015" fmla="*/ 1877925 h 4825533"/>
                <a:gd name="connsiteX1016" fmla="*/ 1778183 w 8450041"/>
                <a:gd name="connsiteY1016" fmla="*/ 1886955 h 4825533"/>
                <a:gd name="connsiteX1017" fmla="*/ 1860206 w 8450041"/>
                <a:gd name="connsiteY1017" fmla="*/ 1964464 h 4825533"/>
                <a:gd name="connsiteX1018" fmla="*/ 1891059 w 8450041"/>
                <a:gd name="connsiteY1018" fmla="*/ 1961454 h 4825533"/>
                <a:gd name="connsiteX1019" fmla="*/ 1917398 w 8450041"/>
                <a:gd name="connsiteY1019" fmla="*/ 1992307 h 4825533"/>
                <a:gd name="connsiteX1020" fmla="*/ 1919655 w 8450041"/>
                <a:gd name="connsiteY1020" fmla="*/ 2022407 h 4825533"/>
                <a:gd name="connsiteX1021" fmla="*/ 1925675 w 8450041"/>
                <a:gd name="connsiteY1021" fmla="*/ 2102173 h 4825533"/>
                <a:gd name="connsiteX1022" fmla="*/ 2253017 w 8450041"/>
                <a:gd name="connsiteY1022" fmla="*/ 2101421 h 4825533"/>
                <a:gd name="connsiteX1023" fmla="*/ 2290643 w 8450041"/>
                <a:gd name="connsiteY1023" fmla="*/ 2109699 h 4825533"/>
                <a:gd name="connsiteX1024" fmla="*/ 2336546 w 8450041"/>
                <a:gd name="connsiteY1024" fmla="*/ 2130017 h 4825533"/>
                <a:gd name="connsiteX1025" fmla="*/ 2362131 w 8450041"/>
                <a:gd name="connsiteY1025" fmla="*/ 2131521 h 4825533"/>
                <a:gd name="connsiteX1026" fmla="*/ 2433620 w 8450041"/>
                <a:gd name="connsiteY1026" fmla="*/ 2162374 h 4825533"/>
                <a:gd name="connsiteX1027" fmla="*/ 2486296 w 8450041"/>
                <a:gd name="connsiteY1027" fmla="*/ 2193228 h 4825533"/>
                <a:gd name="connsiteX1028" fmla="*/ 2558537 w 8450041"/>
                <a:gd name="connsiteY1028" fmla="*/ 2118729 h 4825533"/>
                <a:gd name="connsiteX1029" fmla="*/ 2700761 w 8450041"/>
                <a:gd name="connsiteY1029" fmla="*/ 2042726 h 4825533"/>
                <a:gd name="connsiteX1030" fmla="*/ 2803855 w 8450041"/>
                <a:gd name="connsiteY1030" fmla="*/ 1924581 h 4825533"/>
                <a:gd name="connsiteX1031" fmla="*/ 2819658 w 8450041"/>
                <a:gd name="connsiteY1031" fmla="*/ 1854598 h 4825533"/>
                <a:gd name="connsiteX1032" fmla="*/ 2842233 w 8450041"/>
                <a:gd name="connsiteY1032" fmla="*/ 1842558 h 4825533"/>
                <a:gd name="connsiteX1033" fmla="*/ 2915979 w 8450041"/>
                <a:gd name="connsiteY1033" fmla="*/ 1814714 h 4825533"/>
                <a:gd name="connsiteX1034" fmla="*/ 2961130 w 8450041"/>
                <a:gd name="connsiteY1034" fmla="*/ 1820734 h 4825533"/>
                <a:gd name="connsiteX1035" fmla="*/ 2980695 w 8450041"/>
                <a:gd name="connsiteY1035" fmla="*/ 1831270 h 4825533"/>
                <a:gd name="connsiteX1036" fmla="*/ 2985963 w 8450041"/>
                <a:gd name="connsiteY1036" fmla="*/ 2392643 h 4825533"/>
                <a:gd name="connsiteX1037" fmla="*/ 2985963 w 8450041"/>
                <a:gd name="connsiteY1037" fmla="*/ 2400921 h 4825533"/>
                <a:gd name="connsiteX1038" fmla="*/ 2993488 w 8450041"/>
                <a:gd name="connsiteY1038" fmla="*/ 2400921 h 4825533"/>
                <a:gd name="connsiteX1039" fmla="*/ 3142485 w 8450041"/>
                <a:gd name="connsiteY1039" fmla="*/ 2403178 h 4825533"/>
                <a:gd name="connsiteX1040" fmla="*/ 3148505 w 8450041"/>
                <a:gd name="connsiteY1040" fmla="*/ 2485954 h 4825533"/>
                <a:gd name="connsiteX1041" fmla="*/ 3149257 w 8450041"/>
                <a:gd name="connsiteY1041" fmla="*/ 2493479 h 4825533"/>
                <a:gd name="connsiteX1042" fmla="*/ 3156783 w 8450041"/>
                <a:gd name="connsiteY1042" fmla="*/ 2493479 h 4825533"/>
                <a:gd name="connsiteX1043" fmla="*/ 3522503 w 8450041"/>
                <a:gd name="connsiteY1043" fmla="*/ 2502509 h 4825533"/>
                <a:gd name="connsiteX1044" fmla="*/ 3524008 w 8450041"/>
                <a:gd name="connsiteY1044" fmla="*/ 2732025 h 4825533"/>
                <a:gd name="connsiteX1045" fmla="*/ 3524008 w 8450041"/>
                <a:gd name="connsiteY1045" fmla="*/ 2740303 h 4825533"/>
                <a:gd name="connsiteX1046" fmla="*/ 3532286 w 8450041"/>
                <a:gd name="connsiteY1046" fmla="*/ 2740303 h 4825533"/>
                <a:gd name="connsiteX1047" fmla="*/ 3540563 w 8450041"/>
                <a:gd name="connsiteY1047" fmla="*/ 2751590 h 4825533"/>
                <a:gd name="connsiteX1048" fmla="*/ 3540563 w 8450041"/>
                <a:gd name="connsiteY1048" fmla="*/ 2752343 h 4825533"/>
                <a:gd name="connsiteX1049" fmla="*/ 3534543 w 8450041"/>
                <a:gd name="connsiteY1049" fmla="*/ 2795989 h 4825533"/>
                <a:gd name="connsiteX1050" fmla="*/ 3533038 w 8450041"/>
                <a:gd name="connsiteY1050" fmla="*/ 2808029 h 4825533"/>
                <a:gd name="connsiteX1051" fmla="*/ 3534543 w 8450041"/>
                <a:gd name="connsiteY1051" fmla="*/ 2814049 h 4825533"/>
                <a:gd name="connsiteX1052" fmla="*/ 3536801 w 8450041"/>
                <a:gd name="connsiteY1052" fmla="*/ 2819316 h 4825533"/>
                <a:gd name="connsiteX1053" fmla="*/ 3559376 w 8450041"/>
                <a:gd name="connsiteY1053" fmla="*/ 2850922 h 4825533"/>
                <a:gd name="connsiteX1054" fmla="*/ 3569158 w 8450041"/>
                <a:gd name="connsiteY1054" fmla="*/ 2857694 h 4825533"/>
                <a:gd name="connsiteX1055" fmla="*/ 3569158 w 8450041"/>
                <a:gd name="connsiteY1055" fmla="*/ 2858447 h 4825533"/>
                <a:gd name="connsiteX1056" fmla="*/ 3568406 w 8450041"/>
                <a:gd name="connsiteY1056" fmla="*/ 2859199 h 4825533"/>
                <a:gd name="connsiteX1057" fmla="*/ 3560881 w 8450041"/>
                <a:gd name="connsiteY1057" fmla="*/ 2861457 h 4825533"/>
                <a:gd name="connsiteX1058" fmla="*/ 3539811 w 8450041"/>
                <a:gd name="connsiteY1058" fmla="*/ 2869735 h 4825533"/>
                <a:gd name="connsiteX1059" fmla="*/ 3527771 w 8450041"/>
                <a:gd name="connsiteY1059" fmla="*/ 2884785 h 4825533"/>
                <a:gd name="connsiteX1060" fmla="*/ 3521751 w 8450041"/>
                <a:gd name="connsiteY1060" fmla="*/ 2905855 h 4825533"/>
                <a:gd name="connsiteX1061" fmla="*/ 3521751 w 8450041"/>
                <a:gd name="connsiteY1061" fmla="*/ 2906608 h 4825533"/>
                <a:gd name="connsiteX1062" fmla="*/ 3520246 w 8450041"/>
                <a:gd name="connsiteY1062" fmla="*/ 2917142 h 4825533"/>
                <a:gd name="connsiteX1063" fmla="*/ 3518741 w 8450041"/>
                <a:gd name="connsiteY1063" fmla="*/ 2931441 h 4825533"/>
                <a:gd name="connsiteX1064" fmla="*/ 3511216 w 8450041"/>
                <a:gd name="connsiteY1064" fmla="*/ 2999919 h 4825533"/>
                <a:gd name="connsiteX1065" fmla="*/ 3511034 w 8450041"/>
                <a:gd name="connsiteY1065" fmla="*/ 3007851 h 4825533"/>
                <a:gd name="connsiteX1066" fmla="*/ 3516976 w 8450041"/>
                <a:gd name="connsiteY1066" fmla="*/ 3006104 h 4825533"/>
                <a:gd name="connsiteX1067" fmla="*/ 3527770 w 8450041"/>
                <a:gd name="connsiteY1067" fmla="*/ 2996156 h 4825533"/>
                <a:gd name="connsiteX1068" fmla="*/ 3534542 w 8450041"/>
                <a:gd name="connsiteY1068" fmla="*/ 2929935 h 4825533"/>
                <a:gd name="connsiteX1069" fmla="*/ 3536800 w 8450041"/>
                <a:gd name="connsiteY1069" fmla="*/ 2915638 h 4825533"/>
                <a:gd name="connsiteX1070" fmla="*/ 3538305 w 8450041"/>
                <a:gd name="connsiteY1070" fmla="*/ 2905103 h 4825533"/>
                <a:gd name="connsiteX1071" fmla="*/ 3542820 w 8450041"/>
                <a:gd name="connsiteY1071" fmla="*/ 2890052 h 4825533"/>
                <a:gd name="connsiteX1072" fmla="*/ 3552602 w 8450041"/>
                <a:gd name="connsiteY1072" fmla="*/ 2878764 h 4825533"/>
                <a:gd name="connsiteX1073" fmla="*/ 3562385 w 8450041"/>
                <a:gd name="connsiteY1073" fmla="*/ 2875002 h 4825533"/>
                <a:gd name="connsiteX1074" fmla="*/ 3578940 w 8450041"/>
                <a:gd name="connsiteY1074" fmla="*/ 2868982 h 4825533"/>
                <a:gd name="connsiteX1075" fmla="*/ 3584208 w 8450041"/>
                <a:gd name="connsiteY1075" fmla="*/ 2862962 h 4825533"/>
                <a:gd name="connsiteX1076" fmla="*/ 3585713 w 8450041"/>
                <a:gd name="connsiteY1076" fmla="*/ 2852427 h 4825533"/>
                <a:gd name="connsiteX1077" fmla="*/ 3581950 w 8450041"/>
                <a:gd name="connsiteY1077" fmla="*/ 2844902 h 4825533"/>
                <a:gd name="connsiteX1078" fmla="*/ 3567652 w 8450041"/>
                <a:gd name="connsiteY1078" fmla="*/ 2833614 h 4825533"/>
                <a:gd name="connsiteX1079" fmla="*/ 3552602 w 8450041"/>
                <a:gd name="connsiteY1079" fmla="*/ 2810286 h 4825533"/>
                <a:gd name="connsiteX1080" fmla="*/ 3551097 w 8450041"/>
                <a:gd name="connsiteY1080" fmla="*/ 2805771 h 4825533"/>
                <a:gd name="connsiteX1081" fmla="*/ 3550345 w 8450041"/>
                <a:gd name="connsiteY1081" fmla="*/ 2804266 h 4825533"/>
                <a:gd name="connsiteX1082" fmla="*/ 3551850 w 8450041"/>
                <a:gd name="connsiteY1082" fmla="*/ 2795236 h 4825533"/>
                <a:gd name="connsiteX1083" fmla="*/ 3557870 w 8450041"/>
                <a:gd name="connsiteY1083" fmla="*/ 2748580 h 4825533"/>
                <a:gd name="connsiteX1084" fmla="*/ 3558622 w 8450041"/>
                <a:gd name="connsiteY1084" fmla="*/ 2748580 h 4825533"/>
                <a:gd name="connsiteX1085" fmla="*/ 3558622 w 8450041"/>
                <a:gd name="connsiteY1085" fmla="*/ 2747828 h 4825533"/>
                <a:gd name="connsiteX1086" fmla="*/ 3542067 w 8450041"/>
                <a:gd name="connsiteY1086" fmla="*/ 2721490 h 4825533"/>
                <a:gd name="connsiteX1087" fmla="*/ 3540563 w 8450041"/>
                <a:gd name="connsiteY1087" fmla="*/ 2491222 h 4825533"/>
                <a:gd name="connsiteX1088" fmla="*/ 3540563 w 8450041"/>
                <a:gd name="connsiteY1088" fmla="*/ 2483697 h 4825533"/>
                <a:gd name="connsiteX1089" fmla="*/ 3533038 w 8450041"/>
                <a:gd name="connsiteY1089" fmla="*/ 2482944 h 4825533"/>
                <a:gd name="connsiteX1090" fmla="*/ 3166564 w 8450041"/>
                <a:gd name="connsiteY1090" fmla="*/ 2474666 h 4825533"/>
                <a:gd name="connsiteX1091" fmla="*/ 3159792 w 8450041"/>
                <a:gd name="connsiteY1091" fmla="*/ 2391890 h 4825533"/>
                <a:gd name="connsiteX1092" fmla="*/ 3159040 w 8450041"/>
                <a:gd name="connsiteY1092" fmla="*/ 2384365 h 4825533"/>
                <a:gd name="connsiteX1093" fmla="*/ 3151514 w 8450041"/>
                <a:gd name="connsiteY1093" fmla="*/ 2384365 h 4825533"/>
                <a:gd name="connsiteX1094" fmla="*/ 3004775 w 8450041"/>
                <a:gd name="connsiteY1094" fmla="*/ 2382860 h 4825533"/>
                <a:gd name="connsiteX1095" fmla="*/ 2999507 w 8450041"/>
                <a:gd name="connsiteY1095" fmla="*/ 1841804 h 4825533"/>
                <a:gd name="connsiteX1096" fmla="*/ 3027350 w 8450041"/>
                <a:gd name="connsiteY1096" fmla="*/ 1862123 h 4825533"/>
                <a:gd name="connsiteX1097" fmla="*/ 3046915 w 8450041"/>
                <a:gd name="connsiteY1097" fmla="*/ 1862875 h 4825533"/>
                <a:gd name="connsiteX1098" fmla="*/ 3075510 w 8450041"/>
                <a:gd name="connsiteY1098" fmla="*/ 1821487 h 4825533"/>
                <a:gd name="connsiteX1099" fmla="*/ 3121414 w 8450041"/>
                <a:gd name="connsiteY1099" fmla="*/ 1795149 h 4825533"/>
                <a:gd name="connsiteX1100" fmla="*/ 3181615 w 8450041"/>
                <a:gd name="connsiteY1100" fmla="*/ 1764296 h 4825533"/>
                <a:gd name="connsiteX1101" fmla="*/ 3229022 w 8450041"/>
                <a:gd name="connsiteY1101" fmla="*/ 1754513 h 4825533"/>
                <a:gd name="connsiteX1102" fmla="*/ 3256113 w 8450041"/>
                <a:gd name="connsiteY1102" fmla="*/ 1767306 h 4825533"/>
                <a:gd name="connsiteX1103" fmla="*/ 3290729 w 8450041"/>
                <a:gd name="connsiteY1103" fmla="*/ 1773326 h 4825533"/>
                <a:gd name="connsiteX1104" fmla="*/ 3325344 w 8450041"/>
                <a:gd name="connsiteY1104" fmla="*/ 1768811 h 4825533"/>
                <a:gd name="connsiteX1105" fmla="*/ 3360712 w 8450041"/>
                <a:gd name="connsiteY1105" fmla="*/ 1763543 h 4825533"/>
                <a:gd name="connsiteX1106" fmla="*/ 3387803 w 8450041"/>
                <a:gd name="connsiteY1106" fmla="*/ 1790634 h 4825533"/>
                <a:gd name="connsiteX1107" fmla="*/ 3439726 w 8450041"/>
                <a:gd name="connsiteY1107" fmla="*/ 1787624 h 4825533"/>
                <a:gd name="connsiteX1108" fmla="*/ 3487134 w 8450041"/>
                <a:gd name="connsiteY1108" fmla="*/ 1808694 h 4825533"/>
                <a:gd name="connsiteX1109" fmla="*/ 3608289 w 8450041"/>
                <a:gd name="connsiteY1109" fmla="*/ 1813962 h 4825533"/>
                <a:gd name="connsiteX1110" fmla="*/ 3692569 w 8450041"/>
                <a:gd name="connsiteY1110" fmla="*/ 1719145 h 4825533"/>
                <a:gd name="connsiteX1111" fmla="*/ 3888975 w 8450041"/>
                <a:gd name="connsiteY1111" fmla="*/ 1708610 h 4825533"/>
                <a:gd name="connsiteX1112" fmla="*/ 3928106 w 8450041"/>
                <a:gd name="connsiteY1112" fmla="*/ 1705600 h 4825533"/>
                <a:gd name="connsiteX1113" fmla="*/ 3964226 w 8450041"/>
                <a:gd name="connsiteY1113" fmla="*/ 1686035 h 4825533"/>
                <a:gd name="connsiteX1114" fmla="*/ 3997336 w 8450041"/>
                <a:gd name="connsiteY1114" fmla="*/ 1635616 h 4825533"/>
                <a:gd name="connsiteX1115" fmla="*/ 4025179 w 8450041"/>
                <a:gd name="connsiteY1115" fmla="*/ 1596486 h 4825533"/>
                <a:gd name="connsiteX1116" fmla="*/ 4059042 w 8450041"/>
                <a:gd name="connsiteY1116" fmla="*/ 1578425 h 4825533"/>
                <a:gd name="connsiteX1117" fmla="*/ 4056785 w 8450041"/>
                <a:gd name="connsiteY1117" fmla="*/ 1558108 h 4825533"/>
                <a:gd name="connsiteX1118" fmla="*/ 4093658 w 8450041"/>
                <a:gd name="connsiteY1118" fmla="*/ 1548325 h 4825533"/>
                <a:gd name="connsiteX1119" fmla="*/ 6515991 w 8450041"/>
                <a:gd name="connsiteY1119" fmla="*/ 1525749 h 4825533"/>
                <a:gd name="connsiteX1120" fmla="*/ 6517496 w 8450041"/>
                <a:gd name="connsiteY1120" fmla="*/ 1531017 h 4825533"/>
                <a:gd name="connsiteX1121" fmla="*/ 6523516 w 8450041"/>
                <a:gd name="connsiteY1121" fmla="*/ 1547572 h 4825533"/>
                <a:gd name="connsiteX1122" fmla="*/ 6523516 w 8450041"/>
                <a:gd name="connsiteY1122" fmla="*/ 1548324 h 4825533"/>
                <a:gd name="connsiteX1123" fmla="*/ 6528031 w 8450041"/>
                <a:gd name="connsiteY1123" fmla="*/ 1552839 h 4825533"/>
                <a:gd name="connsiteX1124" fmla="*/ 6534803 w 8450041"/>
                <a:gd name="connsiteY1124" fmla="*/ 1558859 h 4825533"/>
                <a:gd name="connsiteX1125" fmla="*/ 6581459 w 8450041"/>
                <a:gd name="connsiteY1125" fmla="*/ 1591218 h 4825533"/>
                <a:gd name="connsiteX1126" fmla="*/ 6581459 w 8450041"/>
                <a:gd name="connsiteY1126" fmla="*/ 1591970 h 4825533"/>
                <a:gd name="connsiteX1127" fmla="*/ 6582212 w 8450041"/>
                <a:gd name="connsiteY1127" fmla="*/ 1591970 h 4825533"/>
                <a:gd name="connsiteX1128" fmla="*/ 6588984 w 8450041"/>
                <a:gd name="connsiteY1128" fmla="*/ 1594980 h 4825533"/>
                <a:gd name="connsiteX1129" fmla="*/ 6596509 w 8450041"/>
                <a:gd name="connsiteY1129" fmla="*/ 1597990 h 4825533"/>
                <a:gd name="connsiteX1130" fmla="*/ 6635639 w 8450041"/>
                <a:gd name="connsiteY1130" fmla="*/ 1604010 h 4825533"/>
                <a:gd name="connsiteX1131" fmla="*/ 6646927 w 8450041"/>
                <a:gd name="connsiteY1131" fmla="*/ 1601753 h 4825533"/>
                <a:gd name="connsiteX1132" fmla="*/ 6661225 w 8450041"/>
                <a:gd name="connsiteY1132" fmla="*/ 1603258 h 4825533"/>
                <a:gd name="connsiteX1133" fmla="*/ 6664988 w 8450041"/>
                <a:gd name="connsiteY1133" fmla="*/ 1608525 h 4825533"/>
                <a:gd name="connsiteX1134" fmla="*/ 6669503 w 8450041"/>
                <a:gd name="connsiteY1134" fmla="*/ 1616803 h 4825533"/>
                <a:gd name="connsiteX1135" fmla="*/ 6684553 w 8450041"/>
                <a:gd name="connsiteY1135" fmla="*/ 1666469 h 4825533"/>
                <a:gd name="connsiteX1136" fmla="*/ 6684553 w 8450041"/>
                <a:gd name="connsiteY1136" fmla="*/ 1667221 h 4825533"/>
                <a:gd name="connsiteX1137" fmla="*/ 6701860 w 8450041"/>
                <a:gd name="connsiteY1137" fmla="*/ 1734195 h 4825533"/>
                <a:gd name="connsiteX1138" fmla="*/ 6711643 w 8450041"/>
                <a:gd name="connsiteY1138" fmla="*/ 1768058 h 4825533"/>
                <a:gd name="connsiteX1139" fmla="*/ 6711643 w 8450041"/>
                <a:gd name="connsiteY1139" fmla="*/ 1768810 h 4825533"/>
                <a:gd name="connsiteX1140" fmla="*/ 6716911 w 8450041"/>
                <a:gd name="connsiteY1140" fmla="*/ 1789128 h 4825533"/>
                <a:gd name="connsiteX1141" fmla="*/ 6725941 w 8450041"/>
                <a:gd name="connsiteY1141" fmla="*/ 1824496 h 4825533"/>
                <a:gd name="connsiteX1142" fmla="*/ 6725941 w 8450041"/>
                <a:gd name="connsiteY1142" fmla="*/ 1825248 h 4825533"/>
                <a:gd name="connsiteX1143" fmla="*/ 6716911 w 8450041"/>
                <a:gd name="connsiteY1143" fmla="*/ 1867389 h 4825533"/>
                <a:gd name="connsiteX1144" fmla="*/ 6714653 w 8450041"/>
                <a:gd name="connsiteY1144" fmla="*/ 1882439 h 4825533"/>
                <a:gd name="connsiteX1145" fmla="*/ 6713148 w 8450041"/>
                <a:gd name="connsiteY1145" fmla="*/ 1980266 h 4825533"/>
                <a:gd name="connsiteX1146" fmla="*/ 6701860 w 8450041"/>
                <a:gd name="connsiteY1146" fmla="*/ 2009614 h 4825533"/>
                <a:gd name="connsiteX1147" fmla="*/ 6624352 w 8450041"/>
                <a:gd name="connsiteY1147" fmla="*/ 2161621 h 4825533"/>
                <a:gd name="connsiteX1148" fmla="*/ 6620589 w 8450041"/>
                <a:gd name="connsiteY1148" fmla="*/ 2168393 h 4825533"/>
                <a:gd name="connsiteX1149" fmla="*/ 6626609 w 8450041"/>
                <a:gd name="connsiteY1149" fmla="*/ 2172155 h 4825533"/>
                <a:gd name="connsiteX1150" fmla="*/ 6717663 w 8450041"/>
                <a:gd name="connsiteY1150" fmla="*/ 2242139 h 4825533"/>
                <a:gd name="connsiteX1151" fmla="*/ 6698098 w 8450041"/>
                <a:gd name="connsiteY1151" fmla="*/ 2272240 h 4825533"/>
                <a:gd name="connsiteX1152" fmla="*/ 6674770 w 8450041"/>
                <a:gd name="connsiteY1152" fmla="*/ 2306855 h 4825533"/>
                <a:gd name="connsiteX1153" fmla="*/ 6671760 w 8450041"/>
                <a:gd name="connsiteY1153" fmla="*/ 2309865 h 4825533"/>
                <a:gd name="connsiteX1154" fmla="*/ 6662730 w 8450041"/>
                <a:gd name="connsiteY1154" fmla="*/ 2337708 h 4825533"/>
                <a:gd name="connsiteX1155" fmla="*/ 6664988 w 8450041"/>
                <a:gd name="connsiteY1155" fmla="*/ 2342224 h 4825533"/>
                <a:gd name="connsiteX1156" fmla="*/ 6686810 w 8450041"/>
                <a:gd name="connsiteY1156" fmla="*/ 2366304 h 4825533"/>
                <a:gd name="connsiteX1157" fmla="*/ 6709385 w 8450041"/>
                <a:gd name="connsiteY1157" fmla="*/ 2365551 h 4825533"/>
                <a:gd name="connsiteX1158" fmla="*/ 6715406 w 8450041"/>
                <a:gd name="connsiteY1158" fmla="*/ 2360284 h 4825533"/>
                <a:gd name="connsiteX1159" fmla="*/ 6713901 w 8450041"/>
                <a:gd name="connsiteY1159" fmla="*/ 2362541 h 4825533"/>
                <a:gd name="connsiteX1160" fmla="*/ 6711643 w 8450041"/>
                <a:gd name="connsiteY1160" fmla="*/ 2379096 h 4825533"/>
                <a:gd name="connsiteX1161" fmla="*/ 6709385 w 8450041"/>
                <a:gd name="connsiteY1161" fmla="*/ 2483696 h 4825533"/>
                <a:gd name="connsiteX1162" fmla="*/ 6750021 w 8450041"/>
                <a:gd name="connsiteY1162" fmla="*/ 2527341 h 4825533"/>
                <a:gd name="connsiteX1163" fmla="*/ 6755289 w 8450041"/>
                <a:gd name="connsiteY1163" fmla="*/ 2529598 h 4825533"/>
                <a:gd name="connsiteX1164" fmla="*/ 6710138 w 8450041"/>
                <a:gd name="connsiteY1164" fmla="*/ 2570234 h 4825533"/>
                <a:gd name="connsiteX1165" fmla="*/ 6709385 w 8450041"/>
                <a:gd name="connsiteY1165" fmla="*/ 2570987 h 4825533"/>
                <a:gd name="connsiteX1166" fmla="*/ 6674018 w 8450041"/>
                <a:gd name="connsiteY1166" fmla="*/ 2644733 h 4825533"/>
                <a:gd name="connsiteX1167" fmla="*/ 6670255 w 8450041"/>
                <a:gd name="connsiteY1167" fmla="*/ 2662793 h 4825533"/>
                <a:gd name="connsiteX1168" fmla="*/ 6651442 w 8450041"/>
                <a:gd name="connsiteY1168" fmla="*/ 2687626 h 4825533"/>
                <a:gd name="connsiteX1169" fmla="*/ 6626609 w 8450041"/>
                <a:gd name="connsiteY1169" fmla="*/ 2695151 h 4825533"/>
                <a:gd name="connsiteX1170" fmla="*/ 6583717 w 8450041"/>
                <a:gd name="connsiteY1170" fmla="*/ 2689884 h 4825533"/>
                <a:gd name="connsiteX1171" fmla="*/ 6563398 w 8450041"/>
                <a:gd name="connsiteY1171" fmla="*/ 2679349 h 4825533"/>
                <a:gd name="connsiteX1172" fmla="*/ 6536308 w 8450041"/>
                <a:gd name="connsiteY1172" fmla="*/ 2665050 h 4825533"/>
                <a:gd name="connsiteX1173" fmla="*/ 6474602 w 8450041"/>
                <a:gd name="connsiteY1173" fmla="*/ 2643980 h 4825533"/>
                <a:gd name="connsiteX1174" fmla="*/ 6408381 w 8450041"/>
                <a:gd name="connsiteY1174" fmla="*/ 2657525 h 4825533"/>
                <a:gd name="connsiteX1175" fmla="*/ 6349686 w 8450041"/>
                <a:gd name="connsiteY1175" fmla="*/ 2682359 h 4825533"/>
                <a:gd name="connsiteX1176" fmla="*/ 6333130 w 8450041"/>
                <a:gd name="connsiteY1176" fmla="*/ 2707944 h 4825533"/>
                <a:gd name="connsiteX1177" fmla="*/ 6346675 w 8450041"/>
                <a:gd name="connsiteY1177" fmla="*/ 2722241 h 4825533"/>
                <a:gd name="connsiteX1178" fmla="*/ 6360973 w 8450041"/>
                <a:gd name="connsiteY1178" fmla="*/ 2735786 h 4825533"/>
                <a:gd name="connsiteX1179" fmla="*/ 6360973 w 8450041"/>
                <a:gd name="connsiteY1179" fmla="*/ 2736539 h 4825533"/>
                <a:gd name="connsiteX1180" fmla="*/ 6362478 w 8450041"/>
                <a:gd name="connsiteY1180" fmla="*/ 2760620 h 4825533"/>
                <a:gd name="connsiteX1181" fmla="*/ 6354953 w 8450041"/>
                <a:gd name="connsiteY1181" fmla="*/ 2790720 h 4825533"/>
                <a:gd name="connsiteX1182" fmla="*/ 6347428 w 8450041"/>
                <a:gd name="connsiteY1182" fmla="*/ 2875753 h 4825533"/>
                <a:gd name="connsiteX1183" fmla="*/ 6345170 w 8450041"/>
                <a:gd name="connsiteY1183" fmla="*/ 2889299 h 4825533"/>
                <a:gd name="connsiteX1184" fmla="*/ 6342913 w 8450041"/>
                <a:gd name="connsiteY1184" fmla="*/ 2896824 h 4825533"/>
                <a:gd name="connsiteX1185" fmla="*/ 6312060 w 8450041"/>
                <a:gd name="connsiteY1185" fmla="*/ 2931439 h 4825533"/>
                <a:gd name="connsiteX1186" fmla="*/ 6312813 w 8450041"/>
                <a:gd name="connsiteY1186" fmla="*/ 2931439 h 4825533"/>
                <a:gd name="connsiteX1187" fmla="*/ 6262394 w 8450041"/>
                <a:gd name="connsiteY1187" fmla="*/ 2987125 h 4825533"/>
                <a:gd name="connsiteX1188" fmla="*/ 6261642 w 8450041"/>
                <a:gd name="connsiteY1188" fmla="*/ 2987878 h 4825533"/>
                <a:gd name="connsiteX1189" fmla="*/ 6254869 w 8450041"/>
                <a:gd name="connsiteY1189" fmla="*/ 3000670 h 4825533"/>
                <a:gd name="connsiteX1190" fmla="*/ 6253364 w 8450041"/>
                <a:gd name="connsiteY1190" fmla="*/ 2999918 h 4825533"/>
                <a:gd name="connsiteX1191" fmla="*/ 6253364 w 8450041"/>
                <a:gd name="connsiteY1191" fmla="*/ 2992393 h 4825533"/>
                <a:gd name="connsiteX1192" fmla="*/ 6249602 w 8450041"/>
                <a:gd name="connsiteY1192" fmla="*/ 2968313 h 4825533"/>
                <a:gd name="connsiteX1193" fmla="*/ 6236056 w 8450041"/>
                <a:gd name="connsiteY1193" fmla="*/ 2928429 h 4825533"/>
                <a:gd name="connsiteX1194" fmla="*/ 6221006 w 8450041"/>
                <a:gd name="connsiteY1194" fmla="*/ 2894567 h 4825533"/>
                <a:gd name="connsiteX1195" fmla="*/ 6181123 w 8450041"/>
                <a:gd name="connsiteY1195" fmla="*/ 2899834 h 4825533"/>
                <a:gd name="connsiteX1196" fmla="*/ 6148765 w 8450041"/>
                <a:gd name="connsiteY1196" fmla="*/ 2924667 h 4825533"/>
                <a:gd name="connsiteX1197" fmla="*/ 6143497 w 8450041"/>
                <a:gd name="connsiteY1197" fmla="*/ 2929182 h 4825533"/>
                <a:gd name="connsiteX1198" fmla="*/ 6120922 w 8450041"/>
                <a:gd name="connsiteY1198" fmla="*/ 2955520 h 4825533"/>
                <a:gd name="connsiteX1199" fmla="*/ 6093079 w 8450041"/>
                <a:gd name="connsiteY1199" fmla="*/ 2987125 h 4825533"/>
                <a:gd name="connsiteX1200" fmla="*/ 5928280 w 8450041"/>
                <a:gd name="connsiteY1200" fmla="*/ 2879516 h 4825533"/>
                <a:gd name="connsiteX1201" fmla="*/ 5897427 w 8450041"/>
                <a:gd name="connsiteY1201" fmla="*/ 2858446 h 4825533"/>
                <a:gd name="connsiteX1202" fmla="*/ 5880118 w 8450041"/>
                <a:gd name="connsiteY1202" fmla="*/ 2845653 h 4825533"/>
                <a:gd name="connsiteX1203" fmla="*/ 5879366 w 8450041"/>
                <a:gd name="connsiteY1203" fmla="*/ 2845653 h 4825533"/>
                <a:gd name="connsiteX1204" fmla="*/ 5731874 w 8450041"/>
                <a:gd name="connsiteY1204" fmla="*/ 2735786 h 4825533"/>
                <a:gd name="connsiteX1205" fmla="*/ 5708546 w 8450041"/>
                <a:gd name="connsiteY1205" fmla="*/ 2717726 h 4825533"/>
                <a:gd name="connsiteX1206" fmla="*/ 5699516 w 8450041"/>
                <a:gd name="connsiteY1206" fmla="*/ 2710201 h 4825533"/>
                <a:gd name="connsiteX1207" fmla="*/ 5678446 w 8450041"/>
                <a:gd name="connsiteY1207" fmla="*/ 2692141 h 4825533"/>
                <a:gd name="connsiteX1208" fmla="*/ 5670168 w 8450041"/>
                <a:gd name="connsiteY1208" fmla="*/ 2686121 h 4825533"/>
                <a:gd name="connsiteX1209" fmla="*/ 5673178 w 8450041"/>
                <a:gd name="connsiteY1209" fmla="*/ 2677091 h 4825533"/>
                <a:gd name="connsiteX1210" fmla="*/ 5686724 w 8450041"/>
                <a:gd name="connsiteY1210" fmla="*/ 2650753 h 4825533"/>
                <a:gd name="connsiteX1211" fmla="*/ 5707794 w 8450041"/>
                <a:gd name="connsiteY1211" fmla="*/ 2630435 h 4825533"/>
                <a:gd name="connsiteX1212" fmla="*/ 5725854 w 8450041"/>
                <a:gd name="connsiteY1212" fmla="*/ 2614633 h 4825533"/>
                <a:gd name="connsiteX1213" fmla="*/ 5731874 w 8450041"/>
                <a:gd name="connsiteY1213" fmla="*/ 2594314 h 4825533"/>
                <a:gd name="connsiteX1214" fmla="*/ 5740151 w 8450041"/>
                <a:gd name="connsiteY1214" fmla="*/ 2549917 h 4825533"/>
                <a:gd name="connsiteX1215" fmla="*/ 5778530 w 8450041"/>
                <a:gd name="connsiteY1215" fmla="*/ 2438545 h 4825533"/>
                <a:gd name="connsiteX1216" fmla="*/ 5786055 w 8450041"/>
                <a:gd name="connsiteY1216" fmla="*/ 2423495 h 4825533"/>
                <a:gd name="connsiteX1217" fmla="*/ 5792075 w 8450041"/>
                <a:gd name="connsiteY1217" fmla="*/ 2415970 h 4825533"/>
                <a:gd name="connsiteX1218" fmla="*/ 5813145 w 8450041"/>
                <a:gd name="connsiteY1218" fmla="*/ 2403177 h 4825533"/>
                <a:gd name="connsiteX1219" fmla="*/ 5834216 w 8450041"/>
                <a:gd name="connsiteY1219" fmla="*/ 2394147 h 4825533"/>
                <a:gd name="connsiteX1220" fmla="*/ 5859048 w 8450041"/>
                <a:gd name="connsiteY1220" fmla="*/ 2385116 h 4825533"/>
                <a:gd name="connsiteX1221" fmla="*/ 5875603 w 8450041"/>
                <a:gd name="connsiteY1221" fmla="*/ 2379849 h 4825533"/>
                <a:gd name="connsiteX1222" fmla="*/ 5885386 w 8450041"/>
                <a:gd name="connsiteY1222" fmla="*/ 2350501 h 4825533"/>
                <a:gd name="connsiteX1223" fmla="*/ 5883881 w 8450041"/>
                <a:gd name="connsiteY1223" fmla="*/ 2344481 h 4825533"/>
                <a:gd name="connsiteX1224" fmla="*/ 5905704 w 8450041"/>
                <a:gd name="connsiteY1224" fmla="*/ 2322658 h 4825533"/>
                <a:gd name="connsiteX1225" fmla="*/ 5909467 w 8450041"/>
                <a:gd name="connsiteY1225" fmla="*/ 2317390 h 4825533"/>
                <a:gd name="connsiteX1226" fmla="*/ 5913229 w 8450041"/>
                <a:gd name="connsiteY1226" fmla="*/ 2311370 h 4825533"/>
                <a:gd name="connsiteX1227" fmla="*/ 5901189 w 8450041"/>
                <a:gd name="connsiteY1227" fmla="*/ 2286538 h 4825533"/>
                <a:gd name="connsiteX1228" fmla="*/ 5895922 w 8450041"/>
                <a:gd name="connsiteY1228" fmla="*/ 2284280 h 4825533"/>
                <a:gd name="connsiteX1229" fmla="*/ 5896674 w 8450041"/>
                <a:gd name="connsiteY1229" fmla="*/ 2259447 h 4825533"/>
                <a:gd name="connsiteX1230" fmla="*/ 5896674 w 8450041"/>
                <a:gd name="connsiteY1230" fmla="*/ 2226337 h 4825533"/>
                <a:gd name="connsiteX1231" fmla="*/ 5896674 w 8450041"/>
                <a:gd name="connsiteY1231" fmla="*/ 2225584 h 4825533"/>
                <a:gd name="connsiteX1232" fmla="*/ 5903447 w 8450041"/>
                <a:gd name="connsiteY1232" fmla="*/ 2206772 h 4825533"/>
                <a:gd name="connsiteX1233" fmla="*/ 5920002 w 8450041"/>
                <a:gd name="connsiteY1233" fmla="*/ 2184196 h 4825533"/>
                <a:gd name="connsiteX1234" fmla="*/ 5923764 w 8450041"/>
                <a:gd name="connsiteY1234" fmla="*/ 2153343 h 4825533"/>
                <a:gd name="connsiteX1235" fmla="*/ 5907209 w 8450041"/>
                <a:gd name="connsiteY1235" fmla="*/ 2150333 h 4825533"/>
                <a:gd name="connsiteX1236" fmla="*/ 5889149 w 8450041"/>
                <a:gd name="connsiteY1236" fmla="*/ 2147323 h 4825533"/>
                <a:gd name="connsiteX1237" fmla="*/ 5888396 w 8450041"/>
                <a:gd name="connsiteY1237" fmla="*/ 2147323 h 4825533"/>
                <a:gd name="connsiteX1238" fmla="*/ 5875603 w 8450041"/>
                <a:gd name="connsiteY1238" fmla="*/ 2140551 h 4825533"/>
                <a:gd name="connsiteX1239" fmla="*/ 5869583 w 8450041"/>
                <a:gd name="connsiteY1239" fmla="*/ 2120986 h 4825533"/>
                <a:gd name="connsiteX1240" fmla="*/ 5872593 w 8450041"/>
                <a:gd name="connsiteY1240" fmla="*/ 2113460 h 4825533"/>
                <a:gd name="connsiteX1241" fmla="*/ 5885386 w 8450041"/>
                <a:gd name="connsiteY1241" fmla="*/ 2102172 h 4825533"/>
                <a:gd name="connsiteX1242" fmla="*/ 5883128 w 8450041"/>
                <a:gd name="connsiteY1242" fmla="*/ 2048744 h 4825533"/>
                <a:gd name="connsiteX1243" fmla="*/ 5887644 w 8450041"/>
                <a:gd name="connsiteY1243" fmla="*/ 2032189 h 4825533"/>
                <a:gd name="connsiteX1244" fmla="*/ 5926774 w 8450041"/>
                <a:gd name="connsiteY1244" fmla="*/ 2033694 h 4825533"/>
                <a:gd name="connsiteX1245" fmla="*/ 5960638 w 8450041"/>
                <a:gd name="connsiteY1245" fmla="*/ 2023159 h 4825533"/>
                <a:gd name="connsiteX1246" fmla="*/ 5974183 w 8450041"/>
                <a:gd name="connsiteY1246" fmla="*/ 2018644 h 4825533"/>
                <a:gd name="connsiteX1247" fmla="*/ 5996758 w 8450041"/>
                <a:gd name="connsiteY1247" fmla="*/ 2020149 h 4825533"/>
                <a:gd name="connsiteX1248" fmla="*/ 6030621 w 8450041"/>
                <a:gd name="connsiteY1248" fmla="*/ 2023159 h 4825533"/>
                <a:gd name="connsiteX1249" fmla="*/ 6059216 w 8450041"/>
                <a:gd name="connsiteY1249" fmla="*/ 2007356 h 4825533"/>
                <a:gd name="connsiteX1250" fmla="*/ 6056959 w 8450041"/>
                <a:gd name="connsiteY1250" fmla="*/ 1995316 h 4825533"/>
                <a:gd name="connsiteX1251" fmla="*/ 6055454 w 8450041"/>
                <a:gd name="connsiteY1251" fmla="*/ 1990049 h 4825533"/>
                <a:gd name="connsiteX1252" fmla="*/ 6059216 w 8450041"/>
                <a:gd name="connsiteY1252" fmla="*/ 1991553 h 4825533"/>
                <a:gd name="connsiteX1253" fmla="*/ 6061474 w 8450041"/>
                <a:gd name="connsiteY1253" fmla="*/ 1993811 h 4825533"/>
                <a:gd name="connsiteX1254" fmla="*/ 6078029 w 8450041"/>
                <a:gd name="connsiteY1254" fmla="*/ 2005851 h 4825533"/>
                <a:gd name="connsiteX1255" fmla="*/ 6109635 w 8450041"/>
                <a:gd name="connsiteY1255" fmla="*/ 1983276 h 4825533"/>
                <a:gd name="connsiteX1256" fmla="*/ 6110387 w 8450041"/>
                <a:gd name="connsiteY1256" fmla="*/ 1982524 h 4825533"/>
                <a:gd name="connsiteX1257" fmla="*/ 6111140 w 8450041"/>
                <a:gd name="connsiteY1257" fmla="*/ 1981771 h 4825533"/>
                <a:gd name="connsiteX1258" fmla="*/ 6135972 w 8450041"/>
                <a:gd name="connsiteY1258" fmla="*/ 1971235 h 4825533"/>
                <a:gd name="connsiteX1259" fmla="*/ 6193163 w 8450041"/>
                <a:gd name="connsiteY1259" fmla="*/ 1965968 h 4825533"/>
                <a:gd name="connsiteX1260" fmla="*/ 6220253 w 8450041"/>
                <a:gd name="connsiteY1260" fmla="*/ 1919313 h 4825533"/>
                <a:gd name="connsiteX1261" fmla="*/ 6236809 w 8450041"/>
                <a:gd name="connsiteY1261" fmla="*/ 1847824 h 4825533"/>
                <a:gd name="connsiteX1262" fmla="*/ 6239819 w 8450041"/>
                <a:gd name="connsiteY1262" fmla="*/ 1819981 h 4825533"/>
                <a:gd name="connsiteX1263" fmla="*/ 6230036 w 8450041"/>
                <a:gd name="connsiteY1263" fmla="*/ 1815466 h 4825533"/>
                <a:gd name="connsiteX1264" fmla="*/ 6224016 w 8450041"/>
                <a:gd name="connsiteY1264" fmla="*/ 1812456 h 4825533"/>
                <a:gd name="connsiteX1265" fmla="*/ 6223263 w 8450041"/>
                <a:gd name="connsiteY1265" fmla="*/ 1812456 h 4825533"/>
                <a:gd name="connsiteX1266" fmla="*/ 6218748 w 8450041"/>
                <a:gd name="connsiteY1266" fmla="*/ 1802673 h 4825533"/>
                <a:gd name="connsiteX1267" fmla="*/ 6218748 w 8450041"/>
                <a:gd name="connsiteY1267" fmla="*/ 1799663 h 4825533"/>
                <a:gd name="connsiteX1268" fmla="*/ 6254117 w 8450041"/>
                <a:gd name="connsiteY1268" fmla="*/ 1793643 h 4825533"/>
                <a:gd name="connsiteX1269" fmla="*/ 6265404 w 8450041"/>
                <a:gd name="connsiteY1269" fmla="*/ 1790633 h 4825533"/>
                <a:gd name="connsiteX1270" fmla="*/ 6277444 w 8450041"/>
                <a:gd name="connsiteY1270" fmla="*/ 1787623 h 4825533"/>
                <a:gd name="connsiteX1271" fmla="*/ 6279702 w 8450041"/>
                <a:gd name="connsiteY1271" fmla="*/ 1786871 h 4825533"/>
                <a:gd name="connsiteX1272" fmla="*/ 6303030 w 8450041"/>
                <a:gd name="connsiteY1272" fmla="*/ 1755265 h 4825533"/>
                <a:gd name="connsiteX1273" fmla="*/ 6301525 w 8450041"/>
                <a:gd name="connsiteY1273" fmla="*/ 1750750 h 4825533"/>
                <a:gd name="connsiteX1274" fmla="*/ 6300020 w 8450041"/>
                <a:gd name="connsiteY1274" fmla="*/ 1745482 h 4825533"/>
                <a:gd name="connsiteX1275" fmla="*/ 6340655 w 8450041"/>
                <a:gd name="connsiteY1275" fmla="*/ 1719145 h 4825533"/>
                <a:gd name="connsiteX1276" fmla="*/ 6379786 w 8450041"/>
                <a:gd name="connsiteY1276" fmla="*/ 1692806 h 4825533"/>
                <a:gd name="connsiteX1277" fmla="*/ 6379786 w 8450041"/>
                <a:gd name="connsiteY1277" fmla="*/ 1692054 h 4825533"/>
                <a:gd name="connsiteX1278" fmla="*/ 6382796 w 8450041"/>
                <a:gd name="connsiteY1278" fmla="*/ 1670984 h 4825533"/>
                <a:gd name="connsiteX1279" fmla="*/ 6376776 w 8450041"/>
                <a:gd name="connsiteY1279" fmla="*/ 1666469 h 4825533"/>
                <a:gd name="connsiteX1280" fmla="*/ 6376024 w 8450041"/>
                <a:gd name="connsiteY1280" fmla="*/ 1666469 h 4825533"/>
                <a:gd name="connsiteX1281" fmla="*/ 6354953 w 8450041"/>
                <a:gd name="connsiteY1281" fmla="*/ 1623575 h 4825533"/>
                <a:gd name="connsiteX1282" fmla="*/ 6350438 w 8450041"/>
                <a:gd name="connsiteY1282" fmla="*/ 1619813 h 4825533"/>
                <a:gd name="connsiteX1283" fmla="*/ 6345923 w 8450041"/>
                <a:gd name="connsiteY1283" fmla="*/ 1607773 h 4825533"/>
                <a:gd name="connsiteX1284" fmla="*/ 6347428 w 8450041"/>
                <a:gd name="connsiteY1284" fmla="*/ 1604763 h 4825533"/>
                <a:gd name="connsiteX1285" fmla="*/ 6349686 w 8450041"/>
                <a:gd name="connsiteY1285" fmla="*/ 1601000 h 4825533"/>
                <a:gd name="connsiteX1286" fmla="*/ 6371508 w 8450041"/>
                <a:gd name="connsiteY1286" fmla="*/ 1590465 h 4825533"/>
                <a:gd name="connsiteX1287" fmla="*/ 6406876 w 8450041"/>
                <a:gd name="connsiteY1287" fmla="*/ 1576920 h 4825533"/>
                <a:gd name="connsiteX1288" fmla="*/ 6462563 w 8450041"/>
                <a:gd name="connsiteY1288" fmla="*/ 1550582 h 4825533"/>
                <a:gd name="connsiteX1289" fmla="*/ 6247298 w 8450041"/>
                <a:gd name="connsiteY1289" fmla="*/ 758471 h 4825533"/>
                <a:gd name="connsiteX1290" fmla="*/ 6278198 w 8450041"/>
                <a:gd name="connsiteY1290" fmla="*/ 762704 h 4825533"/>
                <a:gd name="connsiteX1291" fmla="*/ 6303031 w 8450041"/>
                <a:gd name="connsiteY1291" fmla="*/ 768724 h 4825533"/>
                <a:gd name="connsiteX1292" fmla="*/ 6296258 w 8450041"/>
                <a:gd name="connsiteY1292" fmla="*/ 798071 h 4825533"/>
                <a:gd name="connsiteX1293" fmla="*/ 6293248 w 8450041"/>
                <a:gd name="connsiteY1293" fmla="*/ 810864 h 4825533"/>
                <a:gd name="connsiteX1294" fmla="*/ 6295506 w 8450041"/>
                <a:gd name="connsiteY1294" fmla="*/ 822905 h 4825533"/>
                <a:gd name="connsiteX1295" fmla="*/ 6303783 w 8450041"/>
                <a:gd name="connsiteY1295" fmla="*/ 834192 h 4825533"/>
                <a:gd name="connsiteX1296" fmla="*/ 6306041 w 8450041"/>
                <a:gd name="connsiteY1296" fmla="*/ 831182 h 4825533"/>
                <a:gd name="connsiteX1297" fmla="*/ 6307546 w 8450041"/>
                <a:gd name="connsiteY1297" fmla="*/ 840965 h 4825533"/>
                <a:gd name="connsiteX1298" fmla="*/ 6300021 w 8450041"/>
                <a:gd name="connsiteY1298" fmla="*/ 847737 h 4825533"/>
                <a:gd name="connsiteX1299" fmla="*/ 6290991 w 8450041"/>
                <a:gd name="connsiteY1299" fmla="*/ 859777 h 4825533"/>
                <a:gd name="connsiteX1300" fmla="*/ 6290991 w 8450041"/>
                <a:gd name="connsiteY1300" fmla="*/ 867302 h 4825533"/>
                <a:gd name="connsiteX1301" fmla="*/ 6287981 w 8450041"/>
                <a:gd name="connsiteY1301" fmla="*/ 910196 h 4825533"/>
                <a:gd name="connsiteX1302" fmla="*/ 6294753 w 8450041"/>
                <a:gd name="connsiteY1302" fmla="*/ 941048 h 4825533"/>
                <a:gd name="connsiteX1303" fmla="*/ 6300773 w 8450041"/>
                <a:gd name="connsiteY1303" fmla="*/ 954594 h 4825533"/>
                <a:gd name="connsiteX1304" fmla="*/ 6301526 w 8450041"/>
                <a:gd name="connsiteY1304" fmla="*/ 961367 h 4825533"/>
                <a:gd name="connsiteX1305" fmla="*/ 6294753 w 8450041"/>
                <a:gd name="connsiteY1305" fmla="*/ 973407 h 4825533"/>
                <a:gd name="connsiteX1306" fmla="*/ 6295506 w 8450041"/>
                <a:gd name="connsiteY1306" fmla="*/ 998992 h 4825533"/>
                <a:gd name="connsiteX1307" fmla="*/ 6297011 w 8450041"/>
                <a:gd name="connsiteY1307" fmla="*/ 1008775 h 4825533"/>
                <a:gd name="connsiteX1308" fmla="*/ 6292496 w 8450041"/>
                <a:gd name="connsiteY1308" fmla="*/ 1023825 h 4825533"/>
                <a:gd name="connsiteX1309" fmla="*/ 6290238 w 8450041"/>
                <a:gd name="connsiteY1309" fmla="*/ 1026083 h 4825533"/>
                <a:gd name="connsiteX1310" fmla="*/ 6281961 w 8450041"/>
                <a:gd name="connsiteY1310" fmla="*/ 1038123 h 4825533"/>
                <a:gd name="connsiteX1311" fmla="*/ 6275940 w 8450041"/>
                <a:gd name="connsiteY1311" fmla="*/ 1050915 h 4825533"/>
                <a:gd name="connsiteX1312" fmla="*/ 6273683 w 8450041"/>
                <a:gd name="connsiteY1312" fmla="*/ 1071985 h 4825533"/>
                <a:gd name="connsiteX1313" fmla="*/ 6283466 w 8450041"/>
                <a:gd name="connsiteY1313" fmla="*/ 1090799 h 4825533"/>
                <a:gd name="connsiteX1314" fmla="*/ 6299268 w 8450041"/>
                <a:gd name="connsiteY1314" fmla="*/ 1099829 h 4825533"/>
                <a:gd name="connsiteX1315" fmla="*/ 6303783 w 8450041"/>
                <a:gd name="connsiteY1315" fmla="*/ 1100581 h 4825533"/>
                <a:gd name="connsiteX1316" fmla="*/ 6320338 w 8450041"/>
                <a:gd name="connsiteY1316" fmla="*/ 1093056 h 4825533"/>
                <a:gd name="connsiteX1317" fmla="*/ 6326358 w 8450041"/>
                <a:gd name="connsiteY1317" fmla="*/ 1087789 h 4825533"/>
                <a:gd name="connsiteX1318" fmla="*/ 6336893 w 8450041"/>
                <a:gd name="connsiteY1318" fmla="*/ 1087789 h 4825533"/>
                <a:gd name="connsiteX1319" fmla="*/ 6339904 w 8450041"/>
                <a:gd name="connsiteY1319" fmla="*/ 1089294 h 4825533"/>
                <a:gd name="connsiteX1320" fmla="*/ 6348934 w 8450041"/>
                <a:gd name="connsiteY1320" fmla="*/ 1095314 h 4825533"/>
                <a:gd name="connsiteX1321" fmla="*/ 6358717 w 8450041"/>
                <a:gd name="connsiteY1321" fmla="*/ 1101334 h 4825533"/>
                <a:gd name="connsiteX1322" fmla="*/ 6373767 w 8450041"/>
                <a:gd name="connsiteY1322" fmla="*/ 1104344 h 4825533"/>
                <a:gd name="connsiteX1323" fmla="*/ 6378282 w 8450041"/>
                <a:gd name="connsiteY1323" fmla="*/ 1105096 h 4825533"/>
                <a:gd name="connsiteX1324" fmla="*/ 6378282 w 8450041"/>
                <a:gd name="connsiteY1324" fmla="*/ 1105849 h 4825533"/>
                <a:gd name="connsiteX1325" fmla="*/ 6376777 w 8450041"/>
                <a:gd name="connsiteY1325" fmla="*/ 1109611 h 4825533"/>
                <a:gd name="connsiteX1326" fmla="*/ 6373014 w 8450041"/>
                <a:gd name="connsiteY1326" fmla="*/ 1114126 h 4825533"/>
                <a:gd name="connsiteX1327" fmla="*/ 6363984 w 8450041"/>
                <a:gd name="connsiteY1327" fmla="*/ 1122404 h 4825533"/>
                <a:gd name="connsiteX1328" fmla="*/ 6353449 w 8450041"/>
                <a:gd name="connsiteY1328" fmla="*/ 1138206 h 4825533"/>
                <a:gd name="connsiteX1329" fmla="*/ 6342161 w 8450041"/>
                <a:gd name="connsiteY1329" fmla="*/ 1164545 h 4825533"/>
                <a:gd name="connsiteX1330" fmla="*/ 6346676 w 8450041"/>
                <a:gd name="connsiteY1330" fmla="*/ 1178842 h 4825533"/>
                <a:gd name="connsiteX1331" fmla="*/ 6356459 w 8450041"/>
                <a:gd name="connsiteY1331" fmla="*/ 1185615 h 4825533"/>
                <a:gd name="connsiteX1332" fmla="*/ 6356459 w 8450041"/>
                <a:gd name="connsiteY1332" fmla="*/ 1186367 h 4825533"/>
                <a:gd name="connsiteX1333" fmla="*/ 6348934 w 8450041"/>
                <a:gd name="connsiteY1333" fmla="*/ 1199160 h 4825533"/>
                <a:gd name="connsiteX1334" fmla="*/ 6349687 w 8450041"/>
                <a:gd name="connsiteY1334" fmla="*/ 1214963 h 4825533"/>
                <a:gd name="connsiteX1335" fmla="*/ 6354954 w 8450041"/>
                <a:gd name="connsiteY1335" fmla="*/ 1219478 h 4825533"/>
                <a:gd name="connsiteX1336" fmla="*/ 6363232 w 8450041"/>
                <a:gd name="connsiteY1336" fmla="*/ 1228508 h 4825533"/>
                <a:gd name="connsiteX1337" fmla="*/ 6375272 w 8450041"/>
                <a:gd name="connsiteY1337" fmla="*/ 1241301 h 4825533"/>
                <a:gd name="connsiteX1338" fmla="*/ 6389569 w 8450041"/>
                <a:gd name="connsiteY1338" fmla="*/ 1248826 h 4825533"/>
                <a:gd name="connsiteX1339" fmla="*/ 6406877 w 8450041"/>
                <a:gd name="connsiteY1339" fmla="*/ 1243558 h 4825533"/>
                <a:gd name="connsiteX1340" fmla="*/ 6408382 w 8450041"/>
                <a:gd name="connsiteY1340" fmla="*/ 1234528 h 4825533"/>
                <a:gd name="connsiteX1341" fmla="*/ 6408382 w 8450041"/>
                <a:gd name="connsiteY1341" fmla="*/ 1229261 h 4825533"/>
                <a:gd name="connsiteX1342" fmla="*/ 6411392 w 8450041"/>
                <a:gd name="connsiteY1342" fmla="*/ 1213458 h 4825533"/>
                <a:gd name="connsiteX1343" fmla="*/ 6412897 w 8450041"/>
                <a:gd name="connsiteY1343" fmla="*/ 1203675 h 4825533"/>
                <a:gd name="connsiteX1344" fmla="*/ 6411392 w 8450041"/>
                <a:gd name="connsiteY1344" fmla="*/ 1181100 h 4825533"/>
                <a:gd name="connsiteX1345" fmla="*/ 6409887 w 8450041"/>
                <a:gd name="connsiteY1345" fmla="*/ 1173575 h 4825533"/>
                <a:gd name="connsiteX1346" fmla="*/ 6415155 w 8450041"/>
                <a:gd name="connsiteY1346" fmla="*/ 1166050 h 4825533"/>
                <a:gd name="connsiteX1347" fmla="*/ 6415908 w 8450041"/>
                <a:gd name="connsiteY1347" fmla="*/ 1166050 h 4825533"/>
                <a:gd name="connsiteX1348" fmla="*/ 6420423 w 8450041"/>
                <a:gd name="connsiteY1348" fmla="*/ 1198407 h 4825533"/>
                <a:gd name="connsiteX1349" fmla="*/ 6433215 w 8450041"/>
                <a:gd name="connsiteY1349" fmla="*/ 1223241 h 4825533"/>
                <a:gd name="connsiteX1350" fmla="*/ 6457295 w 8450041"/>
                <a:gd name="connsiteY1350" fmla="*/ 1254093 h 4825533"/>
                <a:gd name="connsiteX1351" fmla="*/ 6468583 w 8450041"/>
                <a:gd name="connsiteY1351" fmla="*/ 1262371 h 4825533"/>
                <a:gd name="connsiteX1352" fmla="*/ 6473098 w 8450041"/>
                <a:gd name="connsiteY1352" fmla="*/ 1265381 h 4825533"/>
                <a:gd name="connsiteX1353" fmla="*/ 6474603 w 8450041"/>
                <a:gd name="connsiteY1353" fmla="*/ 1285699 h 4825533"/>
                <a:gd name="connsiteX1354" fmla="*/ 6475355 w 8450041"/>
                <a:gd name="connsiteY1354" fmla="*/ 1286451 h 4825533"/>
                <a:gd name="connsiteX1355" fmla="*/ 6479871 w 8450041"/>
                <a:gd name="connsiteY1355" fmla="*/ 1291719 h 4825533"/>
                <a:gd name="connsiteX1356" fmla="*/ 6490406 w 8450041"/>
                <a:gd name="connsiteY1356" fmla="*/ 1303759 h 4825533"/>
                <a:gd name="connsiteX1357" fmla="*/ 6503199 w 8450041"/>
                <a:gd name="connsiteY1357" fmla="*/ 1312789 h 4825533"/>
                <a:gd name="connsiteX1358" fmla="*/ 6506209 w 8450041"/>
                <a:gd name="connsiteY1358" fmla="*/ 1312037 h 4825533"/>
                <a:gd name="connsiteX1359" fmla="*/ 6513734 w 8450041"/>
                <a:gd name="connsiteY1359" fmla="*/ 1311284 h 4825533"/>
                <a:gd name="connsiteX1360" fmla="*/ 6523516 w 8450041"/>
                <a:gd name="connsiteY1360" fmla="*/ 1312037 h 4825533"/>
                <a:gd name="connsiteX1361" fmla="*/ 6521259 w 8450041"/>
                <a:gd name="connsiteY1361" fmla="*/ 1315799 h 4825533"/>
                <a:gd name="connsiteX1362" fmla="*/ 6516744 w 8450041"/>
                <a:gd name="connsiteY1362" fmla="*/ 1322572 h 4825533"/>
                <a:gd name="connsiteX1363" fmla="*/ 6501694 w 8450041"/>
                <a:gd name="connsiteY1363" fmla="*/ 1361703 h 4825533"/>
                <a:gd name="connsiteX1364" fmla="*/ 6501694 w 8450041"/>
                <a:gd name="connsiteY1364" fmla="*/ 1362455 h 4825533"/>
                <a:gd name="connsiteX1365" fmla="*/ 6501694 w 8450041"/>
                <a:gd name="connsiteY1365" fmla="*/ 1363208 h 4825533"/>
                <a:gd name="connsiteX1366" fmla="*/ 6501694 w 8450041"/>
                <a:gd name="connsiteY1366" fmla="*/ 1369980 h 4825533"/>
                <a:gd name="connsiteX1367" fmla="*/ 6502446 w 8450041"/>
                <a:gd name="connsiteY1367" fmla="*/ 1377505 h 4825533"/>
                <a:gd name="connsiteX1368" fmla="*/ 6505456 w 8450041"/>
                <a:gd name="connsiteY1368" fmla="*/ 1411368 h 4825533"/>
                <a:gd name="connsiteX1369" fmla="*/ 6505456 w 8450041"/>
                <a:gd name="connsiteY1369" fmla="*/ 1412120 h 4825533"/>
                <a:gd name="connsiteX1370" fmla="*/ 6506209 w 8450041"/>
                <a:gd name="connsiteY1370" fmla="*/ 1412873 h 4825533"/>
                <a:gd name="connsiteX1371" fmla="*/ 6516744 w 8450041"/>
                <a:gd name="connsiteY1371" fmla="*/ 1428676 h 4825533"/>
                <a:gd name="connsiteX1372" fmla="*/ 6527279 w 8450041"/>
                <a:gd name="connsiteY1372" fmla="*/ 1443726 h 4825533"/>
                <a:gd name="connsiteX1373" fmla="*/ 6525021 w 8450041"/>
                <a:gd name="connsiteY1373" fmla="*/ 1450499 h 4825533"/>
                <a:gd name="connsiteX1374" fmla="*/ 6519754 w 8450041"/>
                <a:gd name="connsiteY1374" fmla="*/ 1464796 h 4825533"/>
                <a:gd name="connsiteX1375" fmla="*/ 6519754 w 8450041"/>
                <a:gd name="connsiteY1375" fmla="*/ 1465549 h 4825533"/>
                <a:gd name="connsiteX1376" fmla="*/ 6519001 w 8450041"/>
                <a:gd name="connsiteY1376" fmla="*/ 1494145 h 4825533"/>
                <a:gd name="connsiteX1377" fmla="*/ 6519754 w 8450041"/>
                <a:gd name="connsiteY1377" fmla="*/ 1503927 h 4825533"/>
                <a:gd name="connsiteX1378" fmla="*/ 6519754 w 8450041"/>
                <a:gd name="connsiteY1378" fmla="*/ 1504680 h 4825533"/>
                <a:gd name="connsiteX1379" fmla="*/ 6519001 w 8450041"/>
                <a:gd name="connsiteY1379" fmla="*/ 1507690 h 4825533"/>
                <a:gd name="connsiteX1380" fmla="*/ 6459553 w 8450041"/>
                <a:gd name="connsiteY1380" fmla="*/ 1535532 h 4825533"/>
                <a:gd name="connsiteX1381" fmla="*/ 6403867 w 8450041"/>
                <a:gd name="connsiteY1381" fmla="*/ 1561871 h 4825533"/>
                <a:gd name="connsiteX1382" fmla="*/ 6370757 w 8450041"/>
                <a:gd name="connsiteY1382" fmla="*/ 1574663 h 4825533"/>
                <a:gd name="connsiteX1383" fmla="*/ 6339904 w 8450041"/>
                <a:gd name="connsiteY1383" fmla="*/ 1591218 h 4825533"/>
                <a:gd name="connsiteX1384" fmla="*/ 6339151 w 8450041"/>
                <a:gd name="connsiteY1384" fmla="*/ 1591971 h 4825533"/>
                <a:gd name="connsiteX1385" fmla="*/ 6335388 w 8450041"/>
                <a:gd name="connsiteY1385" fmla="*/ 1597991 h 4825533"/>
                <a:gd name="connsiteX1386" fmla="*/ 6333131 w 8450041"/>
                <a:gd name="connsiteY1386" fmla="*/ 1604011 h 4825533"/>
                <a:gd name="connsiteX1387" fmla="*/ 6342161 w 8450041"/>
                <a:gd name="connsiteY1387" fmla="*/ 1631854 h 4825533"/>
                <a:gd name="connsiteX1388" fmla="*/ 6347429 w 8450041"/>
                <a:gd name="connsiteY1388" fmla="*/ 1636369 h 4825533"/>
                <a:gd name="connsiteX1389" fmla="*/ 6364737 w 8450041"/>
                <a:gd name="connsiteY1389" fmla="*/ 1657439 h 4825533"/>
                <a:gd name="connsiteX1390" fmla="*/ 6366242 w 8450041"/>
                <a:gd name="connsiteY1390" fmla="*/ 1677757 h 4825533"/>
                <a:gd name="connsiteX1391" fmla="*/ 6370757 w 8450041"/>
                <a:gd name="connsiteY1391" fmla="*/ 1680767 h 4825533"/>
                <a:gd name="connsiteX1392" fmla="*/ 6370004 w 8450041"/>
                <a:gd name="connsiteY1392" fmla="*/ 1681519 h 4825533"/>
                <a:gd name="connsiteX1393" fmla="*/ 6333131 w 8450041"/>
                <a:gd name="connsiteY1393" fmla="*/ 1705600 h 4825533"/>
                <a:gd name="connsiteX1394" fmla="*/ 6284218 w 8450041"/>
                <a:gd name="connsiteY1394" fmla="*/ 1743978 h 4825533"/>
                <a:gd name="connsiteX1395" fmla="*/ 6284218 w 8450041"/>
                <a:gd name="connsiteY1395" fmla="*/ 1744731 h 4825533"/>
                <a:gd name="connsiteX1396" fmla="*/ 6284218 w 8450041"/>
                <a:gd name="connsiteY1396" fmla="*/ 1745484 h 4825533"/>
                <a:gd name="connsiteX1397" fmla="*/ 6286476 w 8450041"/>
                <a:gd name="connsiteY1397" fmla="*/ 1757524 h 4825533"/>
                <a:gd name="connsiteX1398" fmla="*/ 6287228 w 8450041"/>
                <a:gd name="connsiteY1398" fmla="*/ 1761286 h 4825533"/>
                <a:gd name="connsiteX1399" fmla="*/ 6275940 w 8450041"/>
                <a:gd name="connsiteY1399" fmla="*/ 1772574 h 4825533"/>
                <a:gd name="connsiteX1400" fmla="*/ 6273683 w 8450041"/>
                <a:gd name="connsiteY1400" fmla="*/ 1773326 h 4825533"/>
                <a:gd name="connsiteX1401" fmla="*/ 6261642 w 8450041"/>
                <a:gd name="connsiteY1401" fmla="*/ 1776336 h 4825533"/>
                <a:gd name="connsiteX1402" fmla="*/ 6250355 w 8450041"/>
                <a:gd name="connsiteY1402" fmla="*/ 1779346 h 4825533"/>
                <a:gd name="connsiteX1403" fmla="*/ 6214987 w 8450041"/>
                <a:gd name="connsiteY1403" fmla="*/ 1785366 h 4825533"/>
                <a:gd name="connsiteX1404" fmla="*/ 6205957 w 8450041"/>
                <a:gd name="connsiteY1404" fmla="*/ 1789881 h 4825533"/>
                <a:gd name="connsiteX1405" fmla="*/ 6202194 w 8450041"/>
                <a:gd name="connsiteY1405" fmla="*/ 1797406 h 4825533"/>
                <a:gd name="connsiteX1406" fmla="*/ 6202194 w 8450041"/>
                <a:gd name="connsiteY1406" fmla="*/ 1804931 h 4825533"/>
                <a:gd name="connsiteX1407" fmla="*/ 6212730 w 8450041"/>
                <a:gd name="connsiteY1407" fmla="*/ 1826002 h 4825533"/>
                <a:gd name="connsiteX1408" fmla="*/ 6212730 w 8450041"/>
                <a:gd name="connsiteY1408" fmla="*/ 1826755 h 4825533"/>
                <a:gd name="connsiteX1409" fmla="*/ 6224770 w 8450041"/>
                <a:gd name="connsiteY1409" fmla="*/ 1832022 h 4825533"/>
                <a:gd name="connsiteX1410" fmla="*/ 6229285 w 8450041"/>
                <a:gd name="connsiteY1410" fmla="*/ 1833527 h 4825533"/>
                <a:gd name="connsiteX1411" fmla="*/ 6224017 w 8450041"/>
                <a:gd name="connsiteY1411" fmla="*/ 1838795 h 4825533"/>
                <a:gd name="connsiteX1412" fmla="*/ 6203699 w 8450041"/>
                <a:gd name="connsiteY1412" fmla="*/ 1923828 h 4825533"/>
                <a:gd name="connsiteX1413" fmla="*/ 6203699 w 8450041"/>
                <a:gd name="connsiteY1413" fmla="*/ 1927591 h 4825533"/>
                <a:gd name="connsiteX1414" fmla="*/ 6205957 w 8450041"/>
                <a:gd name="connsiteY1414" fmla="*/ 1930601 h 4825533"/>
                <a:gd name="connsiteX1415" fmla="*/ 6213482 w 8450041"/>
                <a:gd name="connsiteY1415" fmla="*/ 1948662 h 4825533"/>
                <a:gd name="connsiteX1416" fmla="*/ 6202946 w 8450041"/>
                <a:gd name="connsiteY1416" fmla="*/ 1950167 h 4825533"/>
                <a:gd name="connsiteX1417" fmla="*/ 6190906 w 8450041"/>
                <a:gd name="connsiteY1417" fmla="*/ 1952424 h 4825533"/>
                <a:gd name="connsiteX1418" fmla="*/ 6136726 w 8450041"/>
                <a:gd name="connsiteY1418" fmla="*/ 1956939 h 4825533"/>
                <a:gd name="connsiteX1419" fmla="*/ 6100605 w 8450041"/>
                <a:gd name="connsiteY1419" fmla="*/ 1972742 h 4825533"/>
                <a:gd name="connsiteX1420" fmla="*/ 6078030 w 8450041"/>
                <a:gd name="connsiteY1420" fmla="*/ 1993059 h 4825533"/>
                <a:gd name="connsiteX1421" fmla="*/ 6069000 w 8450041"/>
                <a:gd name="connsiteY1421" fmla="*/ 1981019 h 4825533"/>
                <a:gd name="connsiteX1422" fmla="*/ 6059217 w 8450041"/>
                <a:gd name="connsiteY1422" fmla="*/ 1976504 h 4825533"/>
                <a:gd name="connsiteX1423" fmla="*/ 6047177 w 8450041"/>
                <a:gd name="connsiteY1423" fmla="*/ 1978009 h 4825533"/>
                <a:gd name="connsiteX1424" fmla="*/ 6039652 w 8450041"/>
                <a:gd name="connsiteY1424" fmla="*/ 1985534 h 4825533"/>
                <a:gd name="connsiteX1425" fmla="*/ 6040404 w 8450041"/>
                <a:gd name="connsiteY1425" fmla="*/ 2002842 h 4825533"/>
                <a:gd name="connsiteX1426" fmla="*/ 6041909 w 8450041"/>
                <a:gd name="connsiteY1426" fmla="*/ 2008862 h 4825533"/>
                <a:gd name="connsiteX1427" fmla="*/ 6029869 w 8450041"/>
                <a:gd name="connsiteY1427" fmla="*/ 2009615 h 4825533"/>
                <a:gd name="connsiteX1428" fmla="*/ 5998264 w 8450041"/>
                <a:gd name="connsiteY1428" fmla="*/ 2007357 h 4825533"/>
                <a:gd name="connsiteX1429" fmla="*/ 5973431 w 8450041"/>
                <a:gd name="connsiteY1429" fmla="*/ 2005099 h 4825533"/>
                <a:gd name="connsiteX1430" fmla="*/ 5950103 w 8450041"/>
                <a:gd name="connsiteY1430" fmla="*/ 2012625 h 4825533"/>
                <a:gd name="connsiteX1431" fmla="*/ 5925270 w 8450041"/>
                <a:gd name="connsiteY1431" fmla="*/ 2019398 h 4825533"/>
                <a:gd name="connsiteX1432" fmla="*/ 5883130 w 8450041"/>
                <a:gd name="connsiteY1432" fmla="*/ 2017140 h 4825533"/>
                <a:gd name="connsiteX1433" fmla="*/ 5874852 w 8450041"/>
                <a:gd name="connsiteY1433" fmla="*/ 2014130 h 4825533"/>
                <a:gd name="connsiteX1434" fmla="*/ 5872595 w 8450041"/>
                <a:gd name="connsiteY1434" fmla="*/ 2023160 h 4825533"/>
                <a:gd name="connsiteX1435" fmla="*/ 5867327 w 8450041"/>
                <a:gd name="connsiteY1435" fmla="*/ 2041220 h 4825533"/>
                <a:gd name="connsiteX1436" fmla="*/ 5834216 w 8450041"/>
                <a:gd name="connsiteY1436" fmla="*/ 2037458 h 4825533"/>
                <a:gd name="connsiteX1437" fmla="*/ 5830454 w 8450041"/>
                <a:gd name="connsiteY1437" fmla="*/ 2038963 h 4825533"/>
                <a:gd name="connsiteX1438" fmla="*/ 5804116 w 8450041"/>
                <a:gd name="connsiteY1438" fmla="*/ 2047993 h 4825533"/>
                <a:gd name="connsiteX1439" fmla="*/ 5803364 w 8450041"/>
                <a:gd name="connsiteY1439" fmla="*/ 2047993 h 4825533"/>
                <a:gd name="connsiteX1440" fmla="*/ 5790570 w 8450041"/>
                <a:gd name="connsiteY1440" fmla="*/ 2045735 h 4825533"/>
                <a:gd name="connsiteX1441" fmla="*/ 5787560 w 8450041"/>
                <a:gd name="connsiteY1441" fmla="*/ 2044230 h 4825533"/>
                <a:gd name="connsiteX1442" fmla="*/ 5773263 w 8450041"/>
                <a:gd name="connsiteY1442" fmla="*/ 2038210 h 4825533"/>
                <a:gd name="connsiteX1443" fmla="*/ 5767243 w 8450041"/>
                <a:gd name="connsiteY1443" fmla="*/ 2035200 h 4825533"/>
                <a:gd name="connsiteX1444" fmla="*/ 5758965 w 8450041"/>
                <a:gd name="connsiteY1444" fmla="*/ 2023160 h 4825533"/>
                <a:gd name="connsiteX1445" fmla="*/ 5758213 w 8450041"/>
                <a:gd name="connsiteY1445" fmla="*/ 2022408 h 4825533"/>
                <a:gd name="connsiteX1446" fmla="*/ 5737895 w 8450041"/>
                <a:gd name="connsiteY1446" fmla="*/ 1993812 h 4825533"/>
                <a:gd name="connsiteX1447" fmla="*/ 5724350 w 8450041"/>
                <a:gd name="connsiteY1447" fmla="*/ 1985534 h 4825533"/>
                <a:gd name="connsiteX1448" fmla="*/ 5698012 w 8450041"/>
                <a:gd name="connsiteY1448" fmla="*/ 1974247 h 4825533"/>
                <a:gd name="connsiteX1449" fmla="*/ 5687477 w 8450041"/>
                <a:gd name="connsiteY1449" fmla="*/ 1969732 h 4825533"/>
                <a:gd name="connsiteX1450" fmla="*/ 5677694 w 8450041"/>
                <a:gd name="connsiteY1450" fmla="*/ 1964464 h 4825533"/>
                <a:gd name="connsiteX1451" fmla="*/ 5647593 w 8450041"/>
                <a:gd name="connsiteY1451" fmla="*/ 1941136 h 4825533"/>
                <a:gd name="connsiteX1452" fmla="*/ 5645336 w 8450041"/>
                <a:gd name="connsiteY1452" fmla="*/ 1931353 h 4825533"/>
                <a:gd name="connsiteX1453" fmla="*/ 5615988 w 8450041"/>
                <a:gd name="connsiteY1453" fmla="*/ 1880936 h 4825533"/>
                <a:gd name="connsiteX1454" fmla="*/ 5582877 w 8450041"/>
                <a:gd name="connsiteY1454" fmla="*/ 1881688 h 4825533"/>
                <a:gd name="connsiteX1455" fmla="*/ 5573847 w 8450041"/>
                <a:gd name="connsiteY1455" fmla="*/ 1881688 h 4825533"/>
                <a:gd name="connsiteX1456" fmla="*/ 5562560 w 8450041"/>
                <a:gd name="connsiteY1456" fmla="*/ 1876420 h 4825533"/>
                <a:gd name="connsiteX1457" fmla="*/ 5530955 w 8450041"/>
                <a:gd name="connsiteY1457" fmla="*/ 1866637 h 4825533"/>
                <a:gd name="connsiteX1458" fmla="*/ 5517409 w 8450041"/>
                <a:gd name="connsiteY1458" fmla="*/ 1862875 h 4825533"/>
                <a:gd name="connsiteX1459" fmla="*/ 5515904 w 8450041"/>
                <a:gd name="connsiteY1459" fmla="*/ 1861370 h 4825533"/>
                <a:gd name="connsiteX1460" fmla="*/ 5515904 w 8450041"/>
                <a:gd name="connsiteY1460" fmla="*/ 1860617 h 4825533"/>
                <a:gd name="connsiteX1461" fmla="*/ 5515904 w 8450041"/>
                <a:gd name="connsiteY1461" fmla="*/ 1859865 h 4825533"/>
                <a:gd name="connsiteX1462" fmla="*/ 5501606 w 8450041"/>
                <a:gd name="connsiteY1462" fmla="*/ 1846320 h 4825533"/>
                <a:gd name="connsiteX1463" fmla="*/ 5488061 w 8450041"/>
                <a:gd name="connsiteY1463" fmla="*/ 1860617 h 4825533"/>
                <a:gd name="connsiteX1464" fmla="*/ 5486556 w 8450041"/>
                <a:gd name="connsiteY1464" fmla="*/ 1874915 h 4825533"/>
                <a:gd name="connsiteX1465" fmla="*/ 5481289 w 8450041"/>
                <a:gd name="connsiteY1465" fmla="*/ 1893728 h 4825533"/>
                <a:gd name="connsiteX1466" fmla="*/ 5477526 w 8450041"/>
                <a:gd name="connsiteY1466" fmla="*/ 1898996 h 4825533"/>
                <a:gd name="connsiteX1467" fmla="*/ 5457208 w 8450041"/>
                <a:gd name="connsiteY1467" fmla="*/ 1934363 h 4825533"/>
                <a:gd name="connsiteX1468" fmla="*/ 5454951 w 8450041"/>
                <a:gd name="connsiteY1468" fmla="*/ 1941136 h 4825533"/>
                <a:gd name="connsiteX1469" fmla="*/ 5451940 w 8450041"/>
                <a:gd name="connsiteY1469" fmla="*/ 1948662 h 4825533"/>
                <a:gd name="connsiteX1470" fmla="*/ 5435385 w 8450041"/>
                <a:gd name="connsiteY1470" fmla="*/ 1984029 h 4825533"/>
                <a:gd name="connsiteX1471" fmla="*/ 5425603 w 8450041"/>
                <a:gd name="connsiteY1471" fmla="*/ 1993059 h 4825533"/>
                <a:gd name="connsiteX1472" fmla="*/ 5376690 w 8450041"/>
                <a:gd name="connsiteY1472" fmla="*/ 1915551 h 4825533"/>
                <a:gd name="connsiteX1473" fmla="*/ 5375184 w 8450041"/>
                <a:gd name="connsiteY1473" fmla="*/ 1912541 h 4825533"/>
                <a:gd name="connsiteX1474" fmla="*/ 5372174 w 8450041"/>
                <a:gd name="connsiteY1474" fmla="*/ 1911788 h 4825533"/>
                <a:gd name="connsiteX1475" fmla="*/ 5235970 w 8450041"/>
                <a:gd name="connsiteY1475" fmla="*/ 1862875 h 4825533"/>
                <a:gd name="connsiteX1476" fmla="*/ 5174264 w 8450041"/>
                <a:gd name="connsiteY1476" fmla="*/ 1826002 h 4825533"/>
                <a:gd name="connsiteX1477" fmla="*/ 5114816 w 8450041"/>
                <a:gd name="connsiteY1477" fmla="*/ 1790634 h 4825533"/>
                <a:gd name="connsiteX1478" fmla="*/ 5114064 w 8450041"/>
                <a:gd name="connsiteY1478" fmla="*/ 1790634 h 4825533"/>
                <a:gd name="connsiteX1479" fmla="*/ 5068160 w 8450041"/>
                <a:gd name="connsiteY1479" fmla="*/ 1765049 h 4825533"/>
                <a:gd name="connsiteX1480" fmla="*/ 5037307 w 8450041"/>
                <a:gd name="connsiteY1480" fmla="*/ 1747741 h 4825533"/>
                <a:gd name="connsiteX1481" fmla="*/ 4840902 w 8450041"/>
                <a:gd name="connsiteY1481" fmla="*/ 1704848 h 4825533"/>
                <a:gd name="connsiteX1482" fmla="*/ 4840902 w 8450041"/>
                <a:gd name="connsiteY1482" fmla="*/ 1706353 h 4825533"/>
                <a:gd name="connsiteX1483" fmla="*/ 4826604 w 8450041"/>
                <a:gd name="connsiteY1483" fmla="*/ 1703343 h 4825533"/>
                <a:gd name="connsiteX1484" fmla="*/ 4801019 w 8450041"/>
                <a:gd name="connsiteY1484" fmla="*/ 1699580 h 4825533"/>
                <a:gd name="connsiteX1485" fmla="*/ 4785216 w 8450041"/>
                <a:gd name="connsiteY1485" fmla="*/ 1698075 h 4825533"/>
                <a:gd name="connsiteX1486" fmla="*/ 4771671 w 8450041"/>
                <a:gd name="connsiteY1486" fmla="*/ 1696570 h 4825533"/>
                <a:gd name="connsiteX1487" fmla="*/ 4755868 w 8450041"/>
                <a:gd name="connsiteY1487" fmla="*/ 1697323 h 4825533"/>
                <a:gd name="connsiteX1488" fmla="*/ 4724263 w 8450041"/>
                <a:gd name="connsiteY1488" fmla="*/ 1697323 h 4825533"/>
                <a:gd name="connsiteX1489" fmla="*/ 4718995 w 8450041"/>
                <a:gd name="connsiteY1489" fmla="*/ 1695065 h 4825533"/>
                <a:gd name="connsiteX1490" fmla="*/ 4710718 w 8450041"/>
                <a:gd name="connsiteY1490" fmla="*/ 1692055 h 4825533"/>
                <a:gd name="connsiteX1491" fmla="*/ 4696420 w 8450041"/>
                <a:gd name="connsiteY1491" fmla="*/ 1695817 h 4825533"/>
                <a:gd name="connsiteX1492" fmla="*/ 4692657 w 8450041"/>
                <a:gd name="connsiteY1492" fmla="*/ 1697323 h 4825533"/>
                <a:gd name="connsiteX1493" fmla="*/ 4673844 w 8450041"/>
                <a:gd name="connsiteY1493" fmla="*/ 1710115 h 4825533"/>
                <a:gd name="connsiteX1494" fmla="*/ 4613643 w 8450041"/>
                <a:gd name="connsiteY1494" fmla="*/ 1746236 h 4825533"/>
                <a:gd name="connsiteX1495" fmla="*/ 4594078 w 8450041"/>
                <a:gd name="connsiteY1495" fmla="*/ 1746236 h 4825533"/>
                <a:gd name="connsiteX1496" fmla="*/ 4580533 w 8450041"/>
                <a:gd name="connsiteY1496" fmla="*/ 1739463 h 4825533"/>
                <a:gd name="connsiteX1497" fmla="*/ 4560968 w 8450041"/>
                <a:gd name="connsiteY1497" fmla="*/ 1724413 h 4825533"/>
                <a:gd name="connsiteX1498" fmla="*/ 4530115 w 8450041"/>
                <a:gd name="connsiteY1498" fmla="*/ 1701085 h 4825533"/>
                <a:gd name="connsiteX1499" fmla="*/ 4554948 w 8450041"/>
                <a:gd name="connsiteY1499" fmla="*/ 1542305 h 4825533"/>
                <a:gd name="connsiteX1500" fmla="*/ 4552690 w 8450041"/>
                <a:gd name="connsiteY1500" fmla="*/ 1464796 h 4825533"/>
                <a:gd name="connsiteX1501" fmla="*/ 4575266 w 8450041"/>
                <a:gd name="connsiteY1501" fmla="*/ 1388040 h 4825533"/>
                <a:gd name="connsiteX1502" fmla="*/ 4613643 w 8450041"/>
                <a:gd name="connsiteY1502" fmla="*/ 1364713 h 4825533"/>
                <a:gd name="connsiteX1503" fmla="*/ 4702440 w 8450041"/>
                <a:gd name="connsiteY1503" fmla="*/ 1362455 h 4825533"/>
                <a:gd name="connsiteX1504" fmla="*/ 4752105 w 8450041"/>
                <a:gd name="connsiteY1504" fmla="*/ 1352672 h 4825533"/>
                <a:gd name="connsiteX1505" fmla="*/ 4820584 w 8450041"/>
                <a:gd name="connsiteY1505" fmla="*/ 1230766 h 4825533"/>
                <a:gd name="connsiteX1506" fmla="*/ 4832624 w 8450041"/>
                <a:gd name="connsiteY1506" fmla="*/ 1190882 h 4825533"/>
                <a:gd name="connsiteX1507" fmla="*/ 4864982 w 8450041"/>
                <a:gd name="connsiteY1507" fmla="*/ 1154762 h 4825533"/>
                <a:gd name="connsiteX1508" fmla="*/ 4801771 w 8450041"/>
                <a:gd name="connsiteY1508" fmla="*/ 1088541 h 4825533"/>
                <a:gd name="connsiteX1509" fmla="*/ 4804028 w 8450041"/>
                <a:gd name="connsiteY1509" fmla="*/ 1023825 h 4825533"/>
                <a:gd name="connsiteX1510" fmla="*/ 4850685 w 8450041"/>
                <a:gd name="connsiteY1510" fmla="*/ 995982 h 4825533"/>
                <a:gd name="connsiteX1511" fmla="*/ 4899598 w 8450041"/>
                <a:gd name="connsiteY1511" fmla="*/ 982437 h 4825533"/>
                <a:gd name="connsiteX1512" fmla="*/ 4938728 w 8450041"/>
                <a:gd name="connsiteY1512" fmla="*/ 941048 h 4825533"/>
                <a:gd name="connsiteX1513" fmla="*/ 4963561 w 8450041"/>
                <a:gd name="connsiteY1513" fmla="*/ 924493 h 4825533"/>
                <a:gd name="connsiteX1514" fmla="*/ 4990652 w 8450041"/>
                <a:gd name="connsiteY1514" fmla="*/ 935781 h 4825533"/>
                <a:gd name="connsiteX1515" fmla="*/ 5052358 w 8450041"/>
                <a:gd name="connsiteY1515" fmla="*/ 941801 h 4825533"/>
                <a:gd name="connsiteX1516" fmla="*/ 5085468 w 8450041"/>
                <a:gd name="connsiteY1516" fmla="*/ 941048 h 4825533"/>
                <a:gd name="connsiteX1517" fmla="*/ 5097508 w 8450041"/>
                <a:gd name="connsiteY1517" fmla="*/ 931266 h 4825533"/>
                <a:gd name="connsiteX1518" fmla="*/ 5104280 w 8450041"/>
                <a:gd name="connsiteY1518" fmla="*/ 916216 h 4825533"/>
                <a:gd name="connsiteX1519" fmla="*/ 5125351 w 8450041"/>
                <a:gd name="connsiteY1519" fmla="*/ 898156 h 4825533"/>
                <a:gd name="connsiteX1520" fmla="*/ 5138144 w 8450041"/>
                <a:gd name="connsiteY1520" fmla="*/ 899661 h 4825533"/>
                <a:gd name="connsiteX1521" fmla="*/ 5231455 w 8450041"/>
                <a:gd name="connsiteY1521" fmla="*/ 902671 h 4825533"/>
                <a:gd name="connsiteX1522" fmla="*/ 5269833 w 8450041"/>
                <a:gd name="connsiteY1522" fmla="*/ 832687 h 4825533"/>
                <a:gd name="connsiteX1523" fmla="*/ 5293913 w 8450041"/>
                <a:gd name="connsiteY1523" fmla="*/ 844727 h 4825533"/>
                <a:gd name="connsiteX1524" fmla="*/ 5333797 w 8450041"/>
                <a:gd name="connsiteY1524" fmla="*/ 854510 h 4825533"/>
                <a:gd name="connsiteX1525" fmla="*/ 5363144 w 8450041"/>
                <a:gd name="connsiteY1525" fmla="*/ 862035 h 4825533"/>
                <a:gd name="connsiteX1526" fmla="*/ 5386472 w 8450041"/>
                <a:gd name="connsiteY1526" fmla="*/ 865797 h 4825533"/>
                <a:gd name="connsiteX1527" fmla="*/ 5394750 w 8450041"/>
                <a:gd name="connsiteY1527" fmla="*/ 872570 h 4825533"/>
                <a:gd name="connsiteX1528" fmla="*/ 5387225 w 8450041"/>
                <a:gd name="connsiteY1528" fmla="*/ 892888 h 4825533"/>
                <a:gd name="connsiteX1529" fmla="*/ 5366907 w 8450041"/>
                <a:gd name="connsiteY1529" fmla="*/ 925998 h 4825533"/>
                <a:gd name="connsiteX1530" fmla="*/ 5348094 w 8450041"/>
                <a:gd name="connsiteY1530" fmla="*/ 940296 h 4825533"/>
                <a:gd name="connsiteX1531" fmla="*/ 5374432 w 8450041"/>
                <a:gd name="connsiteY1531" fmla="*/ 971902 h 4825533"/>
                <a:gd name="connsiteX1532" fmla="*/ 5387225 w 8450041"/>
                <a:gd name="connsiteY1532" fmla="*/ 986199 h 4825533"/>
                <a:gd name="connsiteX1533" fmla="*/ 5392493 w 8450041"/>
                <a:gd name="connsiteY1533" fmla="*/ 1008775 h 4825533"/>
                <a:gd name="connsiteX1534" fmla="*/ 5405285 w 8450041"/>
                <a:gd name="connsiteY1534" fmla="*/ 1008022 h 4825533"/>
                <a:gd name="connsiteX1535" fmla="*/ 5443663 w 8450041"/>
                <a:gd name="connsiteY1535" fmla="*/ 1000497 h 4825533"/>
                <a:gd name="connsiteX1536" fmla="*/ 5497844 w 8450041"/>
                <a:gd name="connsiteY1536" fmla="*/ 962119 h 4825533"/>
                <a:gd name="connsiteX1537" fmla="*/ 5522677 w 8450041"/>
                <a:gd name="connsiteY1537" fmla="*/ 961367 h 4825533"/>
                <a:gd name="connsiteX1538" fmla="*/ 5609968 w 8450041"/>
                <a:gd name="connsiteY1538" fmla="*/ 1026083 h 4825533"/>
                <a:gd name="connsiteX1539" fmla="*/ 5612978 w 8450041"/>
                <a:gd name="connsiteY1539" fmla="*/ 1045648 h 4825533"/>
                <a:gd name="connsiteX1540" fmla="*/ 5653614 w 8450041"/>
                <a:gd name="connsiteY1540" fmla="*/ 1068223 h 4825533"/>
                <a:gd name="connsiteX1541" fmla="*/ 5692744 w 8450041"/>
                <a:gd name="connsiteY1541" fmla="*/ 1092304 h 4825533"/>
                <a:gd name="connsiteX1542" fmla="*/ 5731122 w 8450041"/>
                <a:gd name="connsiteY1542" fmla="*/ 1133691 h 4825533"/>
                <a:gd name="connsiteX1543" fmla="*/ 5743915 w 8450041"/>
                <a:gd name="connsiteY1543" fmla="*/ 1135949 h 4825533"/>
                <a:gd name="connsiteX1544" fmla="*/ 5767243 w 8450041"/>
                <a:gd name="connsiteY1544" fmla="*/ 1115631 h 4825533"/>
                <a:gd name="connsiteX1545" fmla="*/ 5797344 w 8450041"/>
                <a:gd name="connsiteY1545" fmla="*/ 1107354 h 4825533"/>
                <a:gd name="connsiteX1546" fmla="*/ 5840236 w 8450041"/>
                <a:gd name="connsiteY1546" fmla="*/ 1104344 h 4825533"/>
                <a:gd name="connsiteX1547" fmla="*/ 5866574 w 8450041"/>
                <a:gd name="connsiteY1547" fmla="*/ 1098324 h 4825533"/>
                <a:gd name="connsiteX1548" fmla="*/ 5882377 w 8450041"/>
                <a:gd name="connsiteY1548" fmla="*/ 1102086 h 4825533"/>
                <a:gd name="connsiteX1549" fmla="*/ 5895170 w 8450041"/>
                <a:gd name="connsiteY1549" fmla="*/ 1108859 h 4825533"/>
                <a:gd name="connsiteX1550" fmla="*/ 5900437 w 8450041"/>
                <a:gd name="connsiteY1550" fmla="*/ 1096066 h 4825533"/>
                <a:gd name="connsiteX1551" fmla="*/ 5904200 w 8450041"/>
                <a:gd name="connsiteY1551" fmla="*/ 1083274 h 4825533"/>
                <a:gd name="connsiteX1552" fmla="*/ 5929032 w 8450041"/>
                <a:gd name="connsiteY1552" fmla="*/ 1076501 h 4825533"/>
                <a:gd name="connsiteX1553" fmla="*/ 5927528 w 8450041"/>
                <a:gd name="connsiteY1553" fmla="*/ 1053173 h 4825533"/>
                <a:gd name="connsiteX1554" fmla="*/ 5957628 w 8450041"/>
                <a:gd name="connsiteY1554" fmla="*/ 1041133 h 4825533"/>
                <a:gd name="connsiteX1555" fmla="*/ 6032127 w 8450041"/>
                <a:gd name="connsiteY1555" fmla="*/ 1018558 h 4825533"/>
                <a:gd name="connsiteX1556" fmla="*/ 6038899 w 8450041"/>
                <a:gd name="connsiteY1556" fmla="*/ 978674 h 4825533"/>
                <a:gd name="connsiteX1557" fmla="*/ 6035889 w 8450041"/>
                <a:gd name="connsiteY1557" fmla="*/ 938791 h 4825533"/>
                <a:gd name="connsiteX1558" fmla="*/ 6002026 w 8450041"/>
                <a:gd name="connsiteY1558" fmla="*/ 874827 h 4825533"/>
                <a:gd name="connsiteX1559" fmla="*/ 5998264 w 8450041"/>
                <a:gd name="connsiteY1559" fmla="*/ 840965 h 4825533"/>
                <a:gd name="connsiteX1560" fmla="*/ 6001274 w 8450041"/>
                <a:gd name="connsiteY1560" fmla="*/ 818390 h 4825533"/>
                <a:gd name="connsiteX1561" fmla="*/ 6032127 w 8450041"/>
                <a:gd name="connsiteY1561" fmla="*/ 798071 h 4825533"/>
                <a:gd name="connsiteX1562" fmla="*/ 6078030 w 8450041"/>
                <a:gd name="connsiteY1562" fmla="*/ 784526 h 4825533"/>
                <a:gd name="connsiteX1563" fmla="*/ 6130705 w 8450041"/>
                <a:gd name="connsiteY1563" fmla="*/ 794309 h 4825533"/>
                <a:gd name="connsiteX1564" fmla="*/ 6178114 w 8450041"/>
                <a:gd name="connsiteY1564" fmla="*/ 790546 h 4825533"/>
                <a:gd name="connsiteX1565" fmla="*/ 6230037 w 8450041"/>
                <a:gd name="connsiteY1565" fmla="*/ 764961 h 4825533"/>
                <a:gd name="connsiteX1566" fmla="*/ 6247298 w 8450041"/>
                <a:gd name="connsiteY1566" fmla="*/ 758471 h 4825533"/>
                <a:gd name="connsiteX1567" fmla="*/ 7562733 w 8450041"/>
                <a:gd name="connsiteY1567" fmla="*/ 410 h 4825533"/>
                <a:gd name="connsiteX1568" fmla="*/ 7599606 w 8450041"/>
                <a:gd name="connsiteY1568" fmla="*/ 11698 h 4825533"/>
                <a:gd name="connsiteX1569" fmla="*/ 7618419 w 8450041"/>
                <a:gd name="connsiteY1569" fmla="*/ 26748 h 4825533"/>
                <a:gd name="connsiteX1570" fmla="*/ 7633469 w 8450041"/>
                <a:gd name="connsiteY1570" fmla="*/ 53838 h 4825533"/>
                <a:gd name="connsiteX1571" fmla="*/ 7659054 w 8450041"/>
                <a:gd name="connsiteY1571" fmla="*/ 66631 h 4825533"/>
                <a:gd name="connsiteX1572" fmla="*/ 7668837 w 8450041"/>
                <a:gd name="connsiteY1572" fmla="*/ 92216 h 4825533"/>
                <a:gd name="connsiteX1573" fmla="*/ 7692917 w 8450041"/>
                <a:gd name="connsiteY1573" fmla="*/ 106514 h 4825533"/>
                <a:gd name="connsiteX1574" fmla="*/ 7710977 w 8450041"/>
                <a:gd name="connsiteY1574" fmla="*/ 136615 h 4825533"/>
                <a:gd name="connsiteX1575" fmla="*/ 7732800 w 8450041"/>
                <a:gd name="connsiteY1575" fmla="*/ 162200 h 4825533"/>
                <a:gd name="connsiteX1576" fmla="*/ 7745593 w 8450041"/>
                <a:gd name="connsiteY1576" fmla="*/ 199073 h 4825533"/>
                <a:gd name="connsiteX1577" fmla="*/ 7774941 w 8450041"/>
                <a:gd name="connsiteY1577" fmla="*/ 238203 h 4825533"/>
                <a:gd name="connsiteX1578" fmla="*/ 7802032 w 8450041"/>
                <a:gd name="connsiteY1578" fmla="*/ 274324 h 4825533"/>
                <a:gd name="connsiteX1579" fmla="*/ 7785476 w 8450041"/>
                <a:gd name="connsiteY1579" fmla="*/ 291632 h 4825533"/>
                <a:gd name="connsiteX1580" fmla="*/ 7772683 w 8450041"/>
                <a:gd name="connsiteY1580" fmla="*/ 311197 h 4825533"/>
                <a:gd name="connsiteX1581" fmla="*/ 7786228 w 8450041"/>
                <a:gd name="connsiteY1581" fmla="*/ 330762 h 4825533"/>
                <a:gd name="connsiteX1582" fmla="*/ 7795258 w 8450041"/>
                <a:gd name="connsiteY1582" fmla="*/ 341298 h 4825533"/>
                <a:gd name="connsiteX1583" fmla="*/ 7799021 w 8450041"/>
                <a:gd name="connsiteY1583" fmla="*/ 362368 h 4825533"/>
                <a:gd name="connsiteX1584" fmla="*/ 7813319 w 8450041"/>
                <a:gd name="connsiteY1584" fmla="*/ 360863 h 4825533"/>
                <a:gd name="connsiteX1585" fmla="*/ 7844924 w 8450041"/>
                <a:gd name="connsiteY1585" fmla="*/ 363120 h 4825533"/>
                <a:gd name="connsiteX1586" fmla="*/ 7850944 w 8450041"/>
                <a:gd name="connsiteY1586" fmla="*/ 382685 h 4825533"/>
                <a:gd name="connsiteX1587" fmla="*/ 7858470 w 8450041"/>
                <a:gd name="connsiteY1587" fmla="*/ 395478 h 4825533"/>
                <a:gd name="connsiteX1588" fmla="*/ 7861480 w 8450041"/>
                <a:gd name="connsiteY1588" fmla="*/ 427084 h 4825533"/>
                <a:gd name="connsiteX1589" fmla="*/ 7873520 w 8450041"/>
                <a:gd name="connsiteY1589" fmla="*/ 432351 h 4825533"/>
                <a:gd name="connsiteX1590" fmla="*/ 7889322 w 8450041"/>
                <a:gd name="connsiteY1590" fmla="*/ 451164 h 4825533"/>
                <a:gd name="connsiteX1591" fmla="*/ 7899106 w 8450041"/>
                <a:gd name="connsiteY1591" fmla="*/ 463204 h 4825533"/>
                <a:gd name="connsiteX1592" fmla="*/ 7919424 w 8450041"/>
                <a:gd name="connsiteY1592" fmla="*/ 462451 h 4825533"/>
                <a:gd name="connsiteX1593" fmla="*/ 7935978 w 8450041"/>
                <a:gd name="connsiteY1593" fmla="*/ 458689 h 4825533"/>
                <a:gd name="connsiteX1594" fmla="*/ 7953286 w 8450041"/>
                <a:gd name="connsiteY1594" fmla="*/ 479760 h 4825533"/>
                <a:gd name="connsiteX1595" fmla="*/ 7971346 w 8450041"/>
                <a:gd name="connsiteY1595" fmla="*/ 524910 h 4825533"/>
                <a:gd name="connsiteX1596" fmla="*/ 7987150 w 8450041"/>
                <a:gd name="connsiteY1596" fmla="*/ 531682 h 4825533"/>
                <a:gd name="connsiteX1597" fmla="*/ 8008972 w 8450041"/>
                <a:gd name="connsiteY1597" fmla="*/ 518890 h 4825533"/>
                <a:gd name="connsiteX1598" fmla="*/ 8048102 w 8450041"/>
                <a:gd name="connsiteY1598" fmla="*/ 485780 h 4825533"/>
                <a:gd name="connsiteX1599" fmla="*/ 8064658 w 8450041"/>
                <a:gd name="connsiteY1599" fmla="*/ 461699 h 4825533"/>
                <a:gd name="connsiteX1600" fmla="*/ 8066916 w 8450041"/>
                <a:gd name="connsiteY1600" fmla="*/ 444391 h 4825533"/>
                <a:gd name="connsiteX1601" fmla="*/ 8086480 w 8450041"/>
                <a:gd name="connsiteY1601" fmla="*/ 444391 h 4825533"/>
                <a:gd name="connsiteX1602" fmla="*/ 8107550 w 8450041"/>
                <a:gd name="connsiteY1602" fmla="*/ 437619 h 4825533"/>
                <a:gd name="connsiteX1603" fmla="*/ 8125612 w 8450041"/>
                <a:gd name="connsiteY1603" fmla="*/ 432351 h 4825533"/>
                <a:gd name="connsiteX1604" fmla="*/ 8140662 w 8450041"/>
                <a:gd name="connsiteY1604" fmla="*/ 444391 h 4825533"/>
                <a:gd name="connsiteX1605" fmla="*/ 8150444 w 8450041"/>
                <a:gd name="connsiteY1605" fmla="*/ 451164 h 4825533"/>
                <a:gd name="connsiteX1606" fmla="*/ 8163988 w 8450041"/>
                <a:gd name="connsiteY1606" fmla="*/ 452669 h 4825533"/>
                <a:gd name="connsiteX1607" fmla="*/ 8172266 w 8450041"/>
                <a:gd name="connsiteY1607" fmla="*/ 463204 h 4825533"/>
                <a:gd name="connsiteX1608" fmla="*/ 8192584 w 8450041"/>
                <a:gd name="connsiteY1608" fmla="*/ 472234 h 4825533"/>
                <a:gd name="connsiteX1609" fmla="*/ 8188070 w 8450041"/>
                <a:gd name="connsiteY1609" fmla="*/ 488790 h 4825533"/>
                <a:gd name="connsiteX1610" fmla="*/ 8194842 w 8450041"/>
                <a:gd name="connsiteY1610" fmla="*/ 515880 h 4825533"/>
                <a:gd name="connsiteX1611" fmla="*/ 8227200 w 8450041"/>
                <a:gd name="connsiteY1611" fmla="*/ 524910 h 4825533"/>
                <a:gd name="connsiteX1612" fmla="*/ 8233972 w 8450041"/>
                <a:gd name="connsiteY1612" fmla="*/ 533187 h 4825533"/>
                <a:gd name="connsiteX1613" fmla="*/ 8243002 w 8450041"/>
                <a:gd name="connsiteY1613" fmla="*/ 546733 h 4825533"/>
                <a:gd name="connsiteX1614" fmla="*/ 8255044 w 8450041"/>
                <a:gd name="connsiteY1614" fmla="*/ 544475 h 4825533"/>
                <a:gd name="connsiteX1615" fmla="*/ 8267836 w 8450041"/>
                <a:gd name="connsiteY1615" fmla="*/ 553506 h 4825533"/>
                <a:gd name="connsiteX1616" fmla="*/ 8286648 w 8450041"/>
                <a:gd name="connsiteY1616" fmla="*/ 583606 h 4825533"/>
                <a:gd name="connsiteX1617" fmla="*/ 8299440 w 8450041"/>
                <a:gd name="connsiteY1617" fmla="*/ 611449 h 4825533"/>
                <a:gd name="connsiteX1618" fmla="*/ 8313738 w 8450041"/>
                <a:gd name="connsiteY1618" fmla="*/ 617469 h 4825533"/>
                <a:gd name="connsiteX1619" fmla="*/ 8318254 w 8450041"/>
                <a:gd name="connsiteY1619" fmla="*/ 624242 h 4825533"/>
                <a:gd name="connsiteX1620" fmla="*/ 8315244 w 8450041"/>
                <a:gd name="connsiteY1620" fmla="*/ 645312 h 4825533"/>
                <a:gd name="connsiteX1621" fmla="*/ 8311482 w 8450041"/>
                <a:gd name="connsiteY1621" fmla="*/ 676164 h 4825533"/>
                <a:gd name="connsiteX1622" fmla="*/ 8285896 w 8450041"/>
                <a:gd name="connsiteY1622" fmla="*/ 695730 h 4825533"/>
                <a:gd name="connsiteX1623" fmla="*/ 8288154 w 8450041"/>
                <a:gd name="connsiteY1623" fmla="*/ 710028 h 4825533"/>
                <a:gd name="connsiteX1624" fmla="*/ 8305460 w 8450041"/>
                <a:gd name="connsiteY1624" fmla="*/ 716800 h 4825533"/>
                <a:gd name="connsiteX1625" fmla="*/ 8320512 w 8450041"/>
                <a:gd name="connsiteY1625" fmla="*/ 725830 h 4825533"/>
                <a:gd name="connsiteX1626" fmla="*/ 8326532 w 8450041"/>
                <a:gd name="connsiteY1626" fmla="*/ 749910 h 4825533"/>
                <a:gd name="connsiteX1627" fmla="*/ 8351364 w 8450041"/>
                <a:gd name="connsiteY1627" fmla="*/ 796566 h 4825533"/>
                <a:gd name="connsiteX1628" fmla="*/ 8362652 w 8450041"/>
                <a:gd name="connsiteY1628" fmla="*/ 812369 h 4825533"/>
                <a:gd name="connsiteX1629" fmla="*/ 8356632 w 8450041"/>
                <a:gd name="connsiteY1629" fmla="*/ 825914 h 4825533"/>
                <a:gd name="connsiteX1630" fmla="*/ 8343840 w 8450041"/>
                <a:gd name="connsiteY1630" fmla="*/ 820646 h 4825533"/>
                <a:gd name="connsiteX1631" fmla="*/ 8328790 w 8450041"/>
                <a:gd name="connsiteY1631" fmla="*/ 826667 h 4825533"/>
                <a:gd name="connsiteX1632" fmla="*/ 8315996 w 8450041"/>
                <a:gd name="connsiteY1632" fmla="*/ 849995 h 4825533"/>
                <a:gd name="connsiteX1633" fmla="*/ 8319006 w 8450041"/>
                <a:gd name="connsiteY1633" fmla="*/ 884610 h 4825533"/>
                <a:gd name="connsiteX1634" fmla="*/ 8308470 w 8450041"/>
                <a:gd name="connsiteY1634" fmla="*/ 915463 h 4825533"/>
                <a:gd name="connsiteX1635" fmla="*/ 8339324 w 8450041"/>
                <a:gd name="connsiteY1635" fmla="*/ 978674 h 4825533"/>
                <a:gd name="connsiteX1636" fmla="*/ 8338572 w 8450041"/>
                <a:gd name="connsiteY1636" fmla="*/ 994477 h 4825533"/>
                <a:gd name="connsiteX1637" fmla="*/ 8319760 w 8450041"/>
                <a:gd name="connsiteY1637" fmla="*/ 1023824 h 4825533"/>
                <a:gd name="connsiteX1638" fmla="*/ 8298688 w 8450041"/>
                <a:gd name="connsiteY1638" fmla="*/ 1054678 h 4825533"/>
                <a:gd name="connsiteX1639" fmla="*/ 8283638 w 8450041"/>
                <a:gd name="connsiteY1639" fmla="*/ 1066718 h 4825533"/>
                <a:gd name="connsiteX1640" fmla="*/ 8266330 w 8450041"/>
                <a:gd name="connsiteY1640" fmla="*/ 1062203 h 4825533"/>
                <a:gd name="connsiteX1641" fmla="*/ 8255044 w 8450041"/>
                <a:gd name="connsiteY1641" fmla="*/ 1070480 h 4825533"/>
                <a:gd name="connsiteX1642" fmla="*/ 8259558 w 8450041"/>
                <a:gd name="connsiteY1642" fmla="*/ 1110364 h 4825533"/>
                <a:gd name="connsiteX1643" fmla="*/ 8266330 w 8450041"/>
                <a:gd name="connsiteY1643" fmla="*/ 1125414 h 4825533"/>
                <a:gd name="connsiteX1644" fmla="*/ 8277618 w 8450041"/>
                <a:gd name="connsiteY1644" fmla="*/ 1141969 h 4825533"/>
                <a:gd name="connsiteX1645" fmla="*/ 8285896 w 8450041"/>
                <a:gd name="connsiteY1645" fmla="*/ 1160781 h 4825533"/>
                <a:gd name="connsiteX1646" fmla="*/ 8291164 w 8450041"/>
                <a:gd name="connsiteY1646" fmla="*/ 1181100 h 4825533"/>
                <a:gd name="connsiteX1647" fmla="*/ 8318254 w 8450041"/>
                <a:gd name="connsiteY1647" fmla="*/ 1200665 h 4825533"/>
                <a:gd name="connsiteX1648" fmla="*/ 8336314 w 8450041"/>
                <a:gd name="connsiteY1648" fmla="*/ 1225497 h 4825533"/>
                <a:gd name="connsiteX1649" fmla="*/ 8335562 w 8450041"/>
                <a:gd name="connsiteY1649" fmla="*/ 1242805 h 4825533"/>
                <a:gd name="connsiteX1650" fmla="*/ 8340076 w 8450041"/>
                <a:gd name="connsiteY1650" fmla="*/ 1267638 h 4825533"/>
                <a:gd name="connsiteX1651" fmla="*/ 8349106 w 8450041"/>
                <a:gd name="connsiteY1651" fmla="*/ 1281936 h 4825533"/>
                <a:gd name="connsiteX1652" fmla="*/ 8351364 w 8450041"/>
                <a:gd name="connsiteY1652" fmla="*/ 1350414 h 4825533"/>
                <a:gd name="connsiteX1653" fmla="*/ 8355880 w 8450041"/>
                <a:gd name="connsiteY1653" fmla="*/ 1368474 h 4825533"/>
                <a:gd name="connsiteX1654" fmla="*/ 8364910 w 8450041"/>
                <a:gd name="connsiteY1654" fmla="*/ 1394060 h 4825533"/>
                <a:gd name="connsiteX1655" fmla="*/ 8366414 w 8450041"/>
                <a:gd name="connsiteY1655" fmla="*/ 1436200 h 4825533"/>
                <a:gd name="connsiteX1656" fmla="*/ 8370176 w 8450041"/>
                <a:gd name="connsiteY1656" fmla="*/ 1458023 h 4825533"/>
                <a:gd name="connsiteX1657" fmla="*/ 8377702 w 8450041"/>
                <a:gd name="connsiteY1657" fmla="*/ 1491886 h 4825533"/>
                <a:gd name="connsiteX1658" fmla="*/ 8393506 w 8450041"/>
                <a:gd name="connsiteY1658" fmla="*/ 1532522 h 4825533"/>
                <a:gd name="connsiteX1659" fmla="*/ 8409308 w 8450041"/>
                <a:gd name="connsiteY1659" fmla="*/ 1563375 h 4825533"/>
                <a:gd name="connsiteX1660" fmla="*/ 8413070 w 8450041"/>
                <a:gd name="connsiteY1660" fmla="*/ 1576167 h 4825533"/>
                <a:gd name="connsiteX1661" fmla="*/ 8404040 w 8450041"/>
                <a:gd name="connsiteY1661" fmla="*/ 1590465 h 4825533"/>
                <a:gd name="connsiteX1662" fmla="*/ 8410060 w 8450041"/>
                <a:gd name="connsiteY1662" fmla="*/ 1609278 h 4825533"/>
                <a:gd name="connsiteX1663" fmla="*/ 8408556 w 8450041"/>
                <a:gd name="connsiteY1663" fmla="*/ 1642388 h 4825533"/>
                <a:gd name="connsiteX1664" fmla="*/ 8401030 w 8450041"/>
                <a:gd name="connsiteY1664" fmla="*/ 1661954 h 4825533"/>
                <a:gd name="connsiteX1665" fmla="*/ 8419842 w 8450041"/>
                <a:gd name="connsiteY1665" fmla="*/ 1689044 h 4825533"/>
                <a:gd name="connsiteX1666" fmla="*/ 8425110 w 8450041"/>
                <a:gd name="connsiteY1666" fmla="*/ 1722154 h 4825533"/>
                <a:gd name="connsiteX1667" fmla="*/ 8419090 w 8450041"/>
                <a:gd name="connsiteY1667" fmla="*/ 1753008 h 4825533"/>
                <a:gd name="connsiteX1668" fmla="*/ 8427368 w 8450041"/>
                <a:gd name="connsiteY1668" fmla="*/ 1760533 h 4825533"/>
                <a:gd name="connsiteX1669" fmla="*/ 8439408 w 8450041"/>
                <a:gd name="connsiteY1669" fmla="*/ 1772573 h 4825533"/>
                <a:gd name="connsiteX1670" fmla="*/ 8443170 w 8450041"/>
                <a:gd name="connsiteY1670" fmla="*/ 1795901 h 4825533"/>
                <a:gd name="connsiteX1671" fmla="*/ 8448438 w 8450041"/>
                <a:gd name="connsiteY1671" fmla="*/ 1816971 h 4825533"/>
                <a:gd name="connsiteX1672" fmla="*/ 8444676 w 8450041"/>
                <a:gd name="connsiteY1672" fmla="*/ 1846319 h 4825533"/>
                <a:gd name="connsiteX1673" fmla="*/ 8379208 w 8450041"/>
                <a:gd name="connsiteY1673" fmla="*/ 1895232 h 4825533"/>
                <a:gd name="connsiteX1674" fmla="*/ 8380712 w 8450041"/>
                <a:gd name="connsiteY1674" fmla="*/ 1927591 h 4825533"/>
                <a:gd name="connsiteX1675" fmla="*/ 8379208 w 8450041"/>
                <a:gd name="connsiteY1675" fmla="*/ 1976503 h 4825533"/>
                <a:gd name="connsiteX1676" fmla="*/ 8388990 w 8450041"/>
                <a:gd name="connsiteY1676" fmla="*/ 1996822 h 4825533"/>
                <a:gd name="connsiteX1677" fmla="*/ 8398020 w 8450041"/>
                <a:gd name="connsiteY1677" fmla="*/ 2015634 h 4825533"/>
                <a:gd name="connsiteX1678" fmla="*/ 8392752 w 8450041"/>
                <a:gd name="connsiteY1678" fmla="*/ 2031437 h 4825533"/>
                <a:gd name="connsiteX1679" fmla="*/ 8384474 w 8450041"/>
                <a:gd name="connsiteY1679" fmla="*/ 2070568 h 4825533"/>
                <a:gd name="connsiteX1680" fmla="*/ 8371682 w 8450041"/>
                <a:gd name="connsiteY1680" fmla="*/ 2108945 h 4825533"/>
                <a:gd name="connsiteX1681" fmla="*/ 8367920 w 8450041"/>
                <a:gd name="connsiteY1681" fmla="*/ 2129263 h 4825533"/>
                <a:gd name="connsiteX1682" fmla="*/ 8353622 w 8450041"/>
                <a:gd name="connsiteY1682" fmla="*/ 2135283 h 4825533"/>
                <a:gd name="connsiteX1683" fmla="*/ 8351364 w 8450041"/>
                <a:gd name="connsiteY1683" fmla="*/ 2142809 h 4825533"/>
                <a:gd name="connsiteX1684" fmla="*/ 8322770 w 8450041"/>
                <a:gd name="connsiteY1684" fmla="*/ 2146571 h 4825533"/>
                <a:gd name="connsiteX1685" fmla="*/ 8323522 w 8450041"/>
                <a:gd name="connsiteY1685" fmla="*/ 2188711 h 4825533"/>
                <a:gd name="connsiteX1686" fmla="*/ 8322770 w 8450041"/>
                <a:gd name="connsiteY1686" fmla="*/ 2212792 h 4825533"/>
                <a:gd name="connsiteX1687" fmla="*/ 8331046 w 8450041"/>
                <a:gd name="connsiteY1687" fmla="*/ 2227842 h 4825533"/>
                <a:gd name="connsiteX1688" fmla="*/ 8321264 w 8450041"/>
                <a:gd name="connsiteY1688" fmla="*/ 2239130 h 4825533"/>
                <a:gd name="connsiteX1689" fmla="*/ 8331800 w 8450041"/>
                <a:gd name="connsiteY1689" fmla="*/ 2273745 h 4825533"/>
                <a:gd name="connsiteX1690" fmla="*/ 8361146 w 8450041"/>
                <a:gd name="connsiteY1690" fmla="*/ 2312876 h 4825533"/>
                <a:gd name="connsiteX1691" fmla="*/ 8356632 w 8450041"/>
                <a:gd name="connsiteY1691" fmla="*/ 2328678 h 4825533"/>
                <a:gd name="connsiteX1692" fmla="*/ 8366414 w 8450041"/>
                <a:gd name="connsiteY1692" fmla="*/ 2344481 h 4825533"/>
                <a:gd name="connsiteX1693" fmla="*/ 8374692 w 8450041"/>
                <a:gd name="connsiteY1693" fmla="*/ 2357274 h 4825533"/>
                <a:gd name="connsiteX1694" fmla="*/ 8377702 w 8450041"/>
                <a:gd name="connsiteY1694" fmla="*/ 2388879 h 4825533"/>
                <a:gd name="connsiteX1695" fmla="*/ 8394258 w 8450041"/>
                <a:gd name="connsiteY1695" fmla="*/ 2407692 h 4825533"/>
                <a:gd name="connsiteX1696" fmla="*/ 8392752 w 8450041"/>
                <a:gd name="connsiteY1696" fmla="*/ 2434783 h 4825533"/>
                <a:gd name="connsiteX1697" fmla="*/ 8383722 w 8450041"/>
                <a:gd name="connsiteY1697" fmla="*/ 2452090 h 4825533"/>
                <a:gd name="connsiteX1698" fmla="*/ 8387486 w 8450041"/>
                <a:gd name="connsiteY1698" fmla="*/ 2483696 h 4825533"/>
                <a:gd name="connsiteX1699" fmla="*/ 8361900 w 8450041"/>
                <a:gd name="connsiteY1699" fmla="*/ 2555937 h 4825533"/>
                <a:gd name="connsiteX1700" fmla="*/ 8340076 w 8450041"/>
                <a:gd name="connsiteY1700" fmla="*/ 2549164 h 4825533"/>
                <a:gd name="connsiteX1701" fmla="*/ 8332552 w 8450041"/>
                <a:gd name="connsiteY1701" fmla="*/ 2561957 h 4825533"/>
                <a:gd name="connsiteX1702" fmla="*/ 8304708 w 8450041"/>
                <a:gd name="connsiteY1702" fmla="*/ 2565720 h 4825533"/>
                <a:gd name="connsiteX1703" fmla="*/ 8273856 w 8450041"/>
                <a:gd name="connsiteY1703" fmla="*/ 2573245 h 4825533"/>
                <a:gd name="connsiteX1704" fmla="*/ 8210644 w 8450041"/>
                <a:gd name="connsiteY1704" fmla="*/ 2604097 h 4825533"/>
                <a:gd name="connsiteX1705" fmla="*/ 8208388 w 8450041"/>
                <a:gd name="connsiteY1705" fmla="*/ 2704182 h 4825533"/>
                <a:gd name="connsiteX1706" fmla="*/ 8034558 w 8450041"/>
                <a:gd name="connsiteY1706" fmla="*/ 2696656 h 4825533"/>
                <a:gd name="connsiteX1707" fmla="*/ 7954038 w 8450041"/>
                <a:gd name="connsiteY1707" fmla="*/ 2723747 h 4825533"/>
                <a:gd name="connsiteX1708" fmla="*/ 7923186 w 8450041"/>
                <a:gd name="connsiteY1708" fmla="*/ 2729767 h 4825533"/>
                <a:gd name="connsiteX1709" fmla="*/ 7922434 w 8450041"/>
                <a:gd name="connsiteY1709" fmla="*/ 2665803 h 4825533"/>
                <a:gd name="connsiteX1710" fmla="*/ 7926196 w 8450041"/>
                <a:gd name="connsiteY1710" fmla="*/ 2661288 h 4825533"/>
                <a:gd name="connsiteX1711" fmla="*/ 7941246 w 8450041"/>
                <a:gd name="connsiteY1711" fmla="*/ 2656021 h 4825533"/>
                <a:gd name="connsiteX1712" fmla="*/ 7952534 w 8450041"/>
                <a:gd name="connsiteY1712" fmla="*/ 2640218 h 4825533"/>
                <a:gd name="connsiteX1713" fmla="*/ 7941246 w 8450041"/>
                <a:gd name="connsiteY1713" fmla="*/ 2632693 h 4825533"/>
                <a:gd name="connsiteX1714" fmla="*/ 7929206 w 8450041"/>
                <a:gd name="connsiteY1714" fmla="*/ 2625920 h 4825533"/>
                <a:gd name="connsiteX1715" fmla="*/ 7905126 w 8450041"/>
                <a:gd name="connsiteY1715" fmla="*/ 2616890 h 4825533"/>
                <a:gd name="connsiteX1716" fmla="*/ 7896094 w 8450041"/>
                <a:gd name="connsiteY1716" fmla="*/ 2615385 h 4825533"/>
                <a:gd name="connsiteX1717" fmla="*/ 7887064 w 8450041"/>
                <a:gd name="connsiteY1717" fmla="*/ 2608612 h 4825533"/>
                <a:gd name="connsiteX1718" fmla="*/ 7865994 w 8450041"/>
                <a:gd name="connsiteY1718" fmla="*/ 2595067 h 4825533"/>
                <a:gd name="connsiteX1719" fmla="*/ 7849440 w 8450041"/>
                <a:gd name="connsiteY1719" fmla="*/ 2582275 h 4825533"/>
                <a:gd name="connsiteX1720" fmla="*/ 7842668 w 8450041"/>
                <a:gd name="connsiteY1720" fmla="*/ 2574750 h 4825533"/>
                <a:gd name="connsiteX1721" fmla="*/ 7841914 w 8450041"/>
                <a:gd name="connsiteY1721" fmla="*/ 2573997 h 4825533"/>
                <a:gd name="connsiteX1722" fmla="*/ 7829874 w 8450041"/>
                <a:gd name="connsiteY1722" fmla="*/ 2564967 h 4825533"/>
                <a:gd name="connsiteX1723" fmla="*/ 7821597 w 8450041"/>
                <a:gd name="connsiteY1723" fmla="*/ 2566472 h 4825533"/>
                <a:gd name="connsiteX1724" fmla="*/ 7815577 w 8450041"/>
                <a:gd name="connsiteY1724" fmla="*/ 2568730 h 4825533"/>
                <a:gd name="connsiteX1725" fmla="*/ 7802784 w 8450041"/>
                <a:gd name="connsiteY1725" fmla="*/ 2574750 h 4825533"/>
                <a:gd name="connsiteX1726" fmla="*/ 7793001 w 8450041"/>
                <a:gd name="connsiteY1726" fmla="*/ 2577760 h 4825533"/>
                <a:gd name="connsiteX1727" fmla="*/ 7780208 w 8450041"/>
                <a:gd name="connsiteY1727" fmla="*/ 2555937 h 4825533"/>
                <a:gd name="connsiteX1728" fmla="*/ 7767416 w 8450041"/>
                <a:gd name="connsiteY1728" fmla="*/ 2534114 h 4825533"/>
                <a:gd name="connsiteX1729" fmla="*/ 7753871 w 8450041"/>
                <a:gd name="connsiteY1729" fmla="*/ 2522074 h 4825533"/>
                <a:gd name="connsiteX1730" fmla="*/ 7750861 w 8450041"/>
                <a:gd name="connsiteY1730" fmla="*/ 2517559 h 4825533"/>
                <a:gd name="connsiteX1731" fmla="*/ 7760643 w 8450041"/>
                <a:gd name="connsiteY1731" fmla="*/ 2496489 h 4825533"/>
                <a:gd name="connsiteX1732" fmla="*/ 7767416 w 8450041"/>
                <a:gd name="connsiteY1732" fmla="*/ 2482943 h 4825533"/>
                <a:gd name="connsiteX1733" fmla="*/ 7767416 w 8450041"/>
                <a:gd name="connsiteY1733" fmla="*/ 2482190 h 4825533"/>
                <a:gd name="connsiteX1734" fmla="*/ 7759891 w 8450041"/>
                <a:gd name="connsiteY1734" fmla="*/ 2466388 h 4825533"/>
                <a:gd name="connsiteX1735" fmla="*/ 7736563 w 8450041"/>
                <a:gd name="connsiteY1735" fmla="*/ 2464883 h 4825533"/>
                <a:gd name="connsiteX1736" fmla="*/ 7729790 w 8450041"/>
                <a:gd name="connsiteY1736" fmla="*/ 2464883 h 4825533"/>
                <a:gd name="connsiteX1737" fmla="*/ 7714740 w 8450041"/>
                <a:gd name="connsiteY1737" fmla="*/ 2460368 h 4825533"/>
                <a:gd name="connsiteX1738" fmla="*/ 7713987 w 8450041"/>
                <a:gd name="connsiteY1738" fmla="*/ 2460368 h 4825533"/>
                <a:gd name="connsiteX1739" fmla="*/ 7710977 w 8450041"/>
                <a:gd name="connsiteY1739" fmla="*/ 2458863 h 4825533"/>
                <a:gd name="connsiteX1740" fmla="*/ 7694422 w 8450041"/>
                <a:gd name="connsiteY1740" fmla="*/ 2448328 h 4825533"/>
                <a:gd name="connsiteX1741" fmla="*/ 7693670 w 8450041"/>
                <a:gd name="connsiteY1741" fmla="*/ 2447575 h 4825533"/>
                <a:gd name="connsiteX1742" fmla="*/ 7677867 w 8450041"/>
                <a:gd name="connsiteY1742" fmla="*/ 2437040 h 4825533"/>
                <a:gd name="connsiteX1743" fmla="*/ 7630459 w 8450041"/>
                <a:gd name="connsiteY1743" fmla="*/ 2400919 h 4825533"/>
                <a:gd name="connsiteX1744" fmla="*/ 7624439 w 8450041"/>
                <a:gd name="connsiteY1744" fmla="*/ 2388879 h 4825533"/>
                <a:gd name="connsiteX1745" fmla="*/ 7618419 w 8450041"/>
                <a:gd name="connsiteY1745" fmla="*/ 2380602 h 4825533"/>
                <a:gd name="connsiteX1746" fmla="*/ 7603369 w 8450041"/>
                <a:gd name="connsiteY1746" fmla="*/ 2370819 h 4825533"/>
                <a:gd name="connsiteX1747" fmla="*/ 7579288 w 8450041"/>
                <a:gd name="connsiteY1747" fmla="*/ 2365552 h 4825533"/>
                <a:gd name="connsiteX1748" fmla="*/ 7560475 w 8450041"/>
                <a:gd name="connsiteY1748" fmla="*/ 2364047 h 4825533"/>
                <a:gd name="connsiteX1749" fmla="*/ 7542415 w 8450041"/>
                <a:gd name="connsiteY1749" fmla="*/ 2364047 h 4825533"/>
                <a:gd name="connsiteX1750" fmla="*/ 7516077 w 8450041"/>
                <a:gd name="connsiteY1750" fmla="*/ 2385117 h 4825533"/>
                <a:gd name="connsiteX1751" fmla="*/ 7500274 w 8450041"/>
                <a:gd name="connsiteY1751" fmla="*/ 2400167 h 4825533"/>
                <a:gd name="connsiteX1752" fmla="*/ 7499522 w 8450041"/>
                <a:gd name="connsiteY1752" fmla="*/ 2400167 h 4825533"/>
                <a:gd name="connsiteX1753" fmla="*/ 7450608 w 8450041"/>
                <a:gd name="connsiteY1753" fmla="*/ 2373077 h 4825533"/>
                <a:gd name="connsiteX1754" fmla="*/ 7420508 w 8450041"/>
                <a:gd name="connsiteY1754" fmla="*/ 2355769 h 4825533"/>
                <a:gd name="connsiteX1755" fmla="*/ 7385140 w 8450041"/>
                <a:gd name="connsiteY1755" fmla="*/ 2370067 h 4825533"/>
                <a:gd name="connsiteX1756" fmla="*/ 7379120 w 8450041"/>
                <a:gd name="connsiteY1756" fmla="*/ 2376087 h 4825533"/>
                <a:gd name="connsiteX1757" fmla="*/ 7375357 w 8450041"/>
                <a:gd name="connsiteY1757" fmla="*/ 2379097 h 4825533"/>
                <a:gd name="connsiteX1758" fmla="*/ 7369337 w 8450041"/>
                <a:gd name="connsiteY1758" fmla="*/ 2382107 h 4825533"/>
                <a:gd name="connsiteX1759" fmla="*/ 7333970 w 8450041"/>
                <a:gd name="connsiteY1759" fmla="*/ 2387374 h 4825533"/>
                <a:gd name="connsiteX1760" fmla="*/ 7333970 w 8450041"/>
                <a:gd name="connsiteY1760" fmla="*/ 2386622 h 4825533"/>
                <a:gd name="connsiteX1761" fmla="*/ 7305374 w 8450041"/>
                <a:gd name="connsiteY1761" fmla="*/ 2380602 h 4825533"/>
                <a:gd name="connsiteX1762" fmla="*/ 7248936 w 8450041"/>
                <a:gd name="connsiteY1762" fmla="*/ 2367057 h 4825533"/>
                <a:gd name="connsiteX1763" fmla="*/ 7245926 w 8450041"/>
                <a:gd name="connsiteY1763" fmla="*/ 2366304 h 4825533"/>
                <a:gd name="connsiteX1764" fmla="*/ 7048016 w 8450041"/>
                <a:gd name="connsiteY1764" fmla="*/ 2362542 h 4825533"/>
                <a:gd name="connsiteX1765" fmla="*/ 7004370 w 8450041"/>
                <a:gd name="connsiteY1765" fmla="*/ 2363294 h 4825533"/>
                <a:gd name="connsiteX1766" fmla="*/ 6949436 w 8450041"/>
                <a:gd name="connsiteY1766" fmla="*/ 2339213 h 4825533"/>
                <a:gd name="connsiteX1767" fmla="*/ 6947179 w 8450041"/>
                <a:gd name="connsiteY1767" fmla="*/ 2337708 h 4825533"/>
                <a:gd name="connsiteX1768" fmla="*/ 6944921 w 8450041"/>
                <a:gd name="connsiteY1768" fmla="*/ 2337708 h 4825533"/>
                <a:gd name="connsiteX1769" fmla="*/ 6851610 w 8450041"/>
                <a:gd name="connsiteY1769" fmla="*/ 2333193 h 4825533"/>
                <a:gd name="connsiteX1770" fmla="*/ 6850105 w 8450041"/>
                <a:gd name="connsiteY1770" fmla="*/ 2333193 h 4825533"/>
                <a:gd name="connsiteX1771" fmla="*/ 6848600 w 8450041"/>
                <a:gd name="connsiteY1771" fmla="*/ 2333193 h 4825533"/>
                <a:gd name="connsiteX1772" fmla="*/ 6846343 w 8450041"/>
                <a:gd name="connsiteY1772" fmla="*/ 2333946 h 4825533"/>
                <a:gd name="connsiteX1773" fmla="*/ 6775606 w 8450041"/>
                <a:gd name="connsiteY1773" fmla="*/ 2350502 h 4825533"/>
                <a:gd name="connsiteX1774" fmla="*/ 6774854 w 8450041"/>
                <a:gd name="connsiteY1774" fmla="*/ 2350502 h 4825533"/>
                <a:gd name="connsiteX1775" fmla="*/ 6753031 w 8450041"/>
                <a:gd name="connsiteY1775" fmla="*/ 2373077 h 4825533"/>
                <a:gd name="connsiteX1776" fmla="*/ 6750020 w 8450041"/>
                <a:gd name="connsiteY1776" fmla="*/ 2377592 h 4825533"/>
                <a:gd name="connsiteX1777" fmla="*/ 6748515 w 8450041"/>
                <a:gd name="connsiteY1777" fmla="*/ 2377592 h 4825533"/>
                <a:gd name="connsiteX1778" fmla="*/ 6745506 w 8450041"/>
                <a:gd name="connsiteY1778" fmla="*/ 2378344 h 4825533"/>
                <a:gd name="connsiteX1779" fmla="*/ 6728951 w 8450041"/>
                <a:gd name="connsiteY1779" fmla="*/ 2375334 h 4825533"/>
                <a:gd name="connsiteX1780" fmla="*/ 6730456 w 8450041"/>
                <a:gd name="connsiteY1780" fmla="*/ 2364047 h 4825533"/>
                <a:gd name="connsiteX1781" fmla="*/ 6731208 w 8450041"/>
                <a:gd name="connsiteY1781" fmla="*/ 2352759 h 4825533"/>
                <a:gd name="connsiteX1782" fmla="*/ 6707881 w 8450041"/>
                <a:gd name="connsiteY1782" fmla="*/ 2346739 h 4825533"/>
                <a:gd name="connsiteX1783" fmla="*/ 6689820 w 8450041"/>
                <a:gd name="connsiteY1783" fmla="*/ 2347491 h 4825533"/>
                <a:gd name="connsiteX1784" fmla="*/ 6680037 w 8450041"/>
                <a:gd name="connsiteY1784" fmla="*/ 2333946 h 4825533"/>
                <a:gd name="connsiteX1785" fmla="*/ 6676275 w 8450041"/>
                <a:gd name="connsiteY1785" fmla="*/ 2326421 h 4825533"/>
                <a:gd name="connsiteX1786" fmla="*/ 6683800 w 8450041"/>
                <a:gd name="connsiteY1786" fmla="*/ 2318896 h 4825533"/>
                <a:gd name="connsiteX1787" fmla="*/ 6686810 w 8450041"/>
                <a:gd name="connsiteY1787" fmla="*/ 2315133 h 4825533"/>
                <a:gd name="connsiteX1788" fmla="*/ 6711643 w 8450041"/>
                <a:gd name="connsiteY1788" fmla="*/ 2277508 h 4825533"/>
                <a:gd name="connsiteX1789" fmla="*/ 6730456 w 8450041"/>
                <a:gd name="connsiteY1789" fmla="*/ 2248160 h 4825533"/>
                <a:gd name="connsiteX1790" fmla="*/ 6641659 w 8450041"/>
                <a:gd name="connsiteY1790" fmla="*/ 2158611 h 4825533"/>
                <a:gd name="connsiteX1791" fmla="*/ 6716158 w 8450041"/>
                <a:gd name="connsiteY1791" fmla="*/ 2012624 h 4825533"/>
                <a:gd name="connsiteX1792" fmla="*/ 6716910 w 8450041"/>
                <a:gd name="connsiteY1792" fmla="*/ 2011119 h 4825533"/>
                <a:gd name="connsiteX1793" fmla="*/ 6728951 w 8450041"/>
                <a:gd name="connsiteY1793" fmla="*/ 1981018 h 4825533"/>
                <a:gd name="connsiteX1794" fmla="*/ 6729703 w 8450041"/>
                <a:gd name="connsiteY1794" fmla="*/ 1979513 h 4825533"/>
                <a:gd name="connsiteX1795" fmla="*/ 6729703 w 8450041"/>
                <a:gd name="connsiteY1795" fmla="*/ 1978008 h 4825533"/>
                <a:gd name="connsiteX1796" fmla="*/ 6729703 w 8450041"/>
                <a:gd name="connsiteY1796" fmla="*/ 1883945 h 4825533"/>
                <a:gd name="connsiteX1797" fmla="*/ 6732713 w 8450041"/>
                <a:gd name="connsiteY1797" fmla="*/ 1865885 h 4825533"/>
                <a:gd name="connsiteX1798" fmla="*/ 6739485 w 8450041"/>
                <a:gd name="connsiteY1798" fmla="*/ 1829764 h 4825533"/>
                <a:gd name="connsiteX1799" fmla="*/ 6740238 w 8450041"/>
                <a:gd name="connsiteY1799" fmla="*/ 1829764 h 4825533"/>
                <a:gd name="connsiteX1800" fmla="*/ 6740238 w 8450041"/>
                <a:gd name="connsiteY1800" fmla="*/ 1829011 h 4825533"/>
                <a:gd name="connsiteX1801" fmla="*/ 6732713 w 8450041"/>
                <a:gd name="connsiteY1801" fmla="*/ 1780851 h 4825533"/>
                <a:gd name="connsiteX1802" fmla="*/ 6728198 w 8450041"/>
                <a:gd name="connsiteY1802" fmla="*/ 1765800 h 4825533"/>
                <a:gd name="connsiteX1803" fmla="*/ 6717663 w 8450041"/>
                <a:gd name="connsiteY1803" fmla="*/ 1727422 h 4825533"/>
                <a:gd name="connsiteX1804" fmla="*/ 6701108 w 8450041"/>
                <a:gd name="connsiteY1804" fmla="*/ 1664964 h 4825533"/>
                <a:gd name="connsiteX1805" fmla="*/ 6684552 w 8450041"/>
                <a:gd name="connsiteY1805" fmla="*/ 1607773 h 4825533"/>
                <a:gd name="connsiteX1806" fmla="*/ 6679284 w 8450041"/>
                <a:gd name="connsiteY1806" fmla="*/ 1597238 h 4825533"/>
                <a:gd name="connsiteX1807" fmla="*/ 6673264 w 8450041"/>
                <a:gd name="connsiteY1807" fmla="*/ 1589712 h 4825533"/>
                <a:gd name="connsiteX1808" fmla="*/ 6642412 w 8450041"/>
                <a:gd name="connsiteY1808" fmla="*/ 1584445 h 4825533"/>
                <a:gd name="connsiteX1809" fmla="*/ 6636392 w 8450041"/>
                <a:gd name="connsiteY1809" fmla="*/ 1585950 h 4825533"/>
                <a:gd name="connsiteX1810" fmla="*/ 6601776 w 8450041"/>
                <a:gd name="connsiteY1810" fmla="*/ 1580682 h 4825533"/>
                <a:gd name="connsiteX1811" fmla="*/ 6595003 w 8450041"/>
                <a:gd name="connsiteY1811" fmla="*/ 1578425 h 4825533"/>
                <a:gd name="connsiteX1812" fmla="*/ 6589736 w 8450041"/>
                <a:gd name="connsiteY1812" fmla="*/ 1576167 h 4825533"/>
                <a:gd name="connsiteX1813" fmla="*/ 6546090 w 8450041"/>
                <a:gd name="connsiteY1813" fmla="*/ 1545315 h 4825533"/>
                <a:gd name="connsiteX1814" fmla="*/ 6539317 w 8450041"/>
                <a:gd name="connsiteY1814" fmla="*/ 1540047 h 4825533"/>
                <a:gd name="connsiteX1815" fmla="*/ 6537060 w 8450041"/>
                <a:gd name="connsiteY1815" fmla="*/ 1537790 h 4825533"/>
                <a:gd name="connsiteX1816" fmla="*/ 6534050 w 8450041"/>
                <a:gd name="connsiteY1816" fmla="*/ 1526502 h 4825533"/>
                <a:gd name="connsiteX1817" fmla="*/ 6531792 w 8450041"/>
                <a:gd name="connsiteY1817" fmla="*/ 1509946 h 4825533"/>
                <a:gd name="connsiteX1818" fmla="*/ 6531792 w 8450041"/>
                <a:gd name="connsiteY1818" fmla="*/ 1509194 h 4825533"/>
                <a:gd name="connsiteX1819" fmla="*/ 6532545 w 8450041"/>
                <a:gd name="connsiteY1819" fmla="*/ 1491886 h 4825533"/>
                <a:gd name="connsiteX1820" fmla="*/ 6533298 w 8450041"/>
                <a:gd name="connsiteY1820" fmla="*/ 1467806 h 4825533"/>
                <a:gd name="connsiteX1821" fmla="*/ 6537813 w 8450041"/>
                <a:gd name="connsiteY1821" fmla="*/ 1456518 h 4825533"/>
                <a:gd name="connsiteX1822" fmla="*/ 6540823 w 8450041"/>
                <a:gd name="connsiteY1822" fmla="*/ 1436953 h 4825533"/>
                <a:gd name="connsiteX1823" fmla="*/ 6527277 w 8450041"/>
                <a:gd name="connsiteY1823" fmla="*/ 1416635 h 4825533"/>
                <a:gd name="connsiteX1824" fmla="*/ 6519752 w 8450041"/>
                <a:gd name="connsiteY1824" fmla="*/ 1406853 h 4825533"/>
                <a:gd name="connsiteX1825" fmla="*/ 6516742 w 8450041"/>
                <a:gd name="connsiteY1825" fmla="*/ 1374494 h 4825533"/>
                <a:gd name="connsiteX1826" fmla="*/ 6515990 w 8450041"/>
                <a:gd name="connsiteY1826" fmla="*/ 1366969 h 4825533"/>
                <a:gd name="connsiteX1827" fmla="*/ 6515238 w 8450041"/>
                <a:gd name="connsiteY1827" fmla="*/ 1361702 h 4825533"/>
                <a:gd name="connsiteX1828" fmla="*/ 6515238 w 8450041"/>
                <a:gd name="connsiteY1828" fmla="*/ 1360197 h 4825533"/>
                <a:gd name="connsiteX1829" fmla="*/ 6528030 w 8450041"/>
                <a:gd name="connsiteY1829" fmla="*/ 1329344 h 4825533"/>
                <a:gd name="connsiteX1830" fmla="*/ 6531792 w 8450041"/>
                <a:gd name="connsiteY1830" fmla="*/ 1322572 h 4825533"/>
                <a:gd name="connsiteX1831" fmla="*/ 6535555 w 8450041"/>
                <a:gd name="connsiteY1831" fmla="*/ 1317304 h 4825533"/>
                <a:gd name="connsiteX1832" fmla="*/ 6534802 w 8450041"/>
                <a:gd name="connsiteY1832" fmla="*/ 1296986 h 4825533"/>
                <a:gd name="connsiteX1833" fmla="*/ 6520505 w 8450041"/>
                <a:gd name="connsiteY1833" fmla="*/ 1293976 h 4825533"/>
                <a:gd name="connsiteX1834" fmla="*/ 6513732 w 8450041"/>
                <a:gd name="connsiteY1834" fmla="*/ 1293223 h 4825533"/>
                <a:gd name="connsiteX1835" fmla="*/ 6513732 w 8450041"/>
                <a:gd name="connsiteY1835" fmla="*/ 1292471 h 4825533"/>
                <a:gd name="connsiteX1836" fmla="*/ 6501692 w 8450041"/>
                <a:gd name="connsiteY1836" fmla="*/ 1292471 h 4825533"/>
                <a:gd name="connsiteX1837" fmla="*/ 6488900 w 8450041"/>
                <a:gd name="connsiteY1837" fmla="*/ 1277421 h 4825533"/>
                <a:gd name="connsiteX1838" fmla="*/ 6485137 w 8450041"/>
                <a:gd name="connsiteY1838" fmla="*/ 1272906 h 4825533"/>
                <a:gd name="connsiteX1839" fmla="*/ 6484384 w 8450041"/>
                <a:gd name="connsiteY1839" fmla="*/ 1272153 h 4825533"/>
                <a:gd name="connsiteX1840" fmla="*/ 6490404 w 8450041"/>
                <a:gd name="connsiteY1840" fmla="*/ 1256351 h 4825533"/>
                <a:gd name="connsiteX1841" fmla="*/ 6476859 w 8450041"/>
                <a:gd name="connsiteY1841" fmla="*/ 1249578 h 4825533"/>
                <a:gd name="connsiteX1842" fmla="*/ 6474601 w 8450041"/>
                <a:gd name="connsiteY1842" fmla="*/ 1248073 h 4825533"/>
                <a:gd name="connsiteX1843" fmla="*/ 6464066 w 8450041"/>
                <a:gd name="connsiteY1843" fmla="*/ 1240548 h 4825533"/>
                <a:gd name="connsiteX1844" fmla="*/ 6442244 w 8450041"/>
                <a:gd name="connsiteY1844" fmla="*/ 1212705 h 4825533"/>
                <a:gd name="connsiteX1845" fmla="*/ 6432462 w 8450041"/>
                <a:gd name="connsiteY1845" fmla="*/ 1196902 h 4825533"/>
                <a:gd name="connsiteX1846" fmla="*/ 6427194 w 8450041"/>
                <a:gd name="connsiteY1846" fmla="*/ 1156266 h 4825533"/>
                <a:gd name="connsiteX1847" fmla="*/ 6426441 w 8450041"/>
                <a:gd name="connsiteY1847" fmla="*/ 1150999 h 4825533"/>
                <a:gd name="connsiteX1848" fmla="*/ 6421174 w 8450041"/>
                <a:gd name="connsiteY1848" fmla="*/ 1150246 h 4825533"/>
                <a:gd name="connsiteX1849" fmla="*/ 6412143 w 8450041"/>
                <a:gd name="connsiteY1849" fmla="*/ 1148741 h 4825533"/>
                <a:gd name="connsiteX1850" fmla="*/ 6407628 w 8450041"/>
                <a:gd name="connsiteY1850" fmla="*/ 1147989 h 4825533"/>
                <a:gd name="connsiteX1851" fmla="*/ 6404618 w 8450041"/>
                <a:gd name="connsiteY1851" fmla="*/ 1150999 h 4825533"/>
                <a:gd name="connsiteX1852" fmla="*/ 6394083 w 8450041"/>
                <a:gd name="connsiteY1852" fmla="*/ 1165296 h 4825533"/>
                <a:gd name="connsiteX1853" fmla="*/ 6394836 w 8450041"/>
                <a:gd name="connsiteY1853" fmla="*/ 1181852 h 4825533"/>
                <a:gd name="connsiteX1854" fmla="*/ 6396340 w 8450041"/>
                <a:gd name="connsiteY1854" fmla="*/ 1199160 h 4825533"/>
                <a:gd name="connsiteX1855" fmla="*/ 6394836 w 8450041"/>
                <a:gd name="connsiteY1855" fmla="*/ 1208942 h 4825533"/>
                <a:gd name="connsiteX1856" fmla="*/ 6391825 w 8450041"/>
                <a:gd name="connsiteY1856" fmla="*/ 1223240 h 4825533"/>
                <a:gd name="connsiteX1857" fmla="*/ 6391073 w 8450041"/>
                <a:gd name="connsiteY1857" fmla="*/ 1230012 h 4825533"/>
                <a:gd name="connsiteX1858" fmla="*/ 6391073 w 8450041"/>
                <a:gd name="connsiteY1858" fmla="*/ 1230765 h 4825533"/>
                <a:gd name="connsiteX1859" fmla="*/ 6381290 w 8450041"/>
                <a:gd name="connsiteY1859" fmla="*/ 1225497 h 4825533"/>
                <a:gd name="connsiteX1860" fmla="*/ 6373013 w 8450041"/>
                <a:gd name="connsiteY1860" fmla="*/ 1215715 h 4825533"/>
                <a:gd name="connsiteX1861" fmla="*/ 6361725 w 8450041"/>
                <a:gd name="connsiteY1861" fmla="*/ 1204427 h 4825533"/>
                <a:gd name="connsiteX1862" fmla="*/ 6359468 w 8450041"/>
                <a:gd name="connsiteY1862" fmla="*/ 1202170 h 4825533"/>
                <a:gd name="connsiteX1863" fmla="*/ 6368498 w 8450041"/>
                <a:gd name="connsiteY1863" fmla="*/ 1185615 h 4825533"/>
                <a:gd name="connsiteX1864" fmla="*/ 6370003 w 8450041"/>
                <a:gd name="connsiteY1864" fmla="*/ 1179595 h 4825533"/>
                <a:gd name="connsiteX1865" fmla="*/ 6366993 w 8450041"/>
                <a:gd name="connsiteY1865" fmla="*/ 1171317 h 4825533"/>
                <a:gd name="connsiteX1866" fmla="*/ 6363230 w 8450041"/>
                <a:gd name="connsiteY1866" fmla="*/ 1169059 h 4825533"/>
                <a:gd name="connsiteX1867" fmla="*/ 6354952 w 8450041"/>
                <a:gd name="connsiteY1867" fmla="*/ 1164544 h 4825533"/>
                <a:gd name="connsiteX1868" fmla="*/ 6354200 w 8450041"/>
                <a:gd name="connsiteY1868" fmla="*/ 1164544 h 4825533"/>
                <a:gd name="connsiteX1869" fmla="*/ 6363983 w 8450041"/>
                <a:gd name="connsiteY1869" fmla="*/ 1141216 h 4825533"/>
                <a:gd name="connsiteX1870" fmla="*/ 6369250 w 8450041"/>
                <a:gd name="connsiteY1870" fmla="*/ 1129929 h 4825533"/>
                <a:gd name="connsiteX1871" fmla="*/ 6380538 w 8450041"/>
                <a:gd name="connsiteY1871" fmla="*/ 1119394 h 4825533"/>
                <a:gd name="connsiteX1872" fmla="*/ 6387311 w 8450041"/>
                <a:gd name="connsiteY1872" fmla="*/ 1109611 h 4825533"/>
                <a:gd name="connsiteX1873" fmla="*/ 6388063 w 8450041"/>
                <a:gd name="connsiteY1873" fmla="*/ 1107353 h 4825533"/>
                <a:gd name="connsiteX1874" fmla="*/ 6390321 w 8450041"/>
                <a:gd name="connsiteY1874" fmla="*/ 1101333 h 4825533"/>
                <a:gd name="connsiteX1875" fmla="*/ 6381290 w 8450041"/>
                <a:gd name="connsiteY1875" fmla="*/ 1087788 h 4825533"/>
                <a:gd name="connsiteX1876" fmla="*/ 6373765 w 8450041"/>
                <a:gd name="connsiteY1876" fmla="*/ 1086283 h 4825533"/>
                <a:gd name="connsiteX1877" fmla="*/ 6373013 w 8450041"/>
                <a:gd name="connsiteY1877" fmla="*/ 1086283 h 4825533"/>
                <a:gd name="connsiteX1878" fmla="*/ 6360220 w 8450041"/>
                <a:gd name="connsiteY1878" fmla="*/ 1083273 h 4825533"/>
                <a:gd name="connsiteX1879" fmla="*/ 6355705 w 8450041"/>
                <a:gd name="connsiteY1879" fmla="*/ 1080263 h 4825533"/>
                <a:gd name="connsiteX1880" fmla="*/ 6343664 w 8450041"/>
                <a:gd name="connsiteY1880" fmla="*/ 1071985 h 4825533"/>
                <a:gd name="connsiteX1881" fmla="*/ 6340654 w 8450041"/>
                <a:gd name="connsiteY1881" fmla="*/ 1070480 h 4825533"/>
                <a:gd name="connsiteX1882" fmla="*/ 6317327 w 8450041"/>
                <a:gd name="connsiteY1882" fmla="*/ 1070480 h 4825533"/>
                <a:gd name="connsiteX1883" fmla="*/ 6306039 w 8450041"/>
                <a:gd name="connsiteY1883" fmla="*/ 1079510 h 4825533"/>
                <a:gd name="connsiteX1884" fmla="*/ 6303782 w 8450041"/>
                <a:gd name="connsiteY1884" fmla="*/ 1081768 h 4825533"/>
                <a:gd name="connsiteX1885" fmla="*/ 6297762 w 8450041"/>
                <a:gd name="connsiteY1885" fmla="*/ 1081015 h 4825533"/>
                <a:gd name="connsiteX1886" fmla="*/ 6291742 w 8450041"/>
                <a:gd name="connsiteY1886" fmla="*/ 1075748 h 4825533"/>
                <a:gd name="connsiteX1887" fmla="*/ 6285722 w 8450041"/>
                <a:gd name="connsiteY1887" fmla="*/ 1064460 h 4825533"/>
                <a:gd name="connsiteX1888" fmla="*/ 6287226 w 8450041"/>
                <a:gd name="connsiteY1888" fmla="*/ 1052420 h 4825533"/>
                <a:gd name="connsiteX1889" fmla="*/ 6292494 w 8450041"/>
                <a:gd name="connsiteY1889" fmla="*/ 1041885 h 4825533"/>
                <a:gd name="connsiteX1890" fmla="*/ 6300020 w 8450041"/>
                <a:gd name="connsiteY1890" fmla="*/ 1031350 h 4825533"/>
                <a:gd name="connsiteX1891" fmla="*/ 6301524 w 8450041"/>
                <a:gd name="connsiteY1891" fmla="*/ 1029092 h 4825533"/>
                <a:gd name="connsiteX1892" fmla="*/ 6309049 w 8450041"/>
                <a:gd name="connsiteY1892" fmla="*/ 1004259 h 4825533"/>
                <a:gd name="connsiteX1893" fmla="*/ 6306792 w 8450041"/>
                <a:gd name="connsiteY1893" fmla="*/ 991467 h 4825533"/>
                <a:gd name="connsiteX1894" fmla="*/ 6306039 w 8450041"/>
                <a:gd name="connsiteY1894" fmla="*/ 973407 h 4825533"/>
                <a:gd name="connsiteX1895" fmla="*/ 6309802 w 8450041"/>
                <a:gd name="connsiteY1895" fmla="*/ 967387 h 4825533"/>
                <a:gd name="connsiteX1896" fmla="*/ 6312060 w 8450041"/>
                <a:gd name="connsiteY1896" fmla="*/ 945563 h 4825533"/>
                <a:gd name="connsiteX1897" fmla="*/ 6305287 w 8450041"/>
                <a:gd name="connsiteY1897" fmla="*/ 930513 h 4825533"/>
                <a:gd name="connsiteX1898" fmla="*/ 6299267 w 8450041"/>
                <a:gd name="connsiteY1898" fmla="*/ 910196 h 4825533"/>
                <a:gd name="connsiteX1899" fmla="*/ 6303029 w 8450041"/>
                <a:gd name="connsiteY1899" fmla="*/ 863540 h 4825533"/>
                <a:gd name="connsiteX1900" fmla="*/ 6303029 w 8450041"/>
                <a:gd name="connsiteY1900" fmla="*/ 860530 h 4825533"/>
                <a:gd name="connsiteX1901" fmla="*/ 6307545 w 8450041"/>
                <a:gd name="connsiteY1901" fmla="*/ 858272 h 4825533"/>
                <a:gd name="connsiteX1902" fmla="*/ 6319585 w 8450041"/>
                <a:gd name="connsiteY1902" fmla="*/ 840212 h 4825533"/>
                <a:gd name="connsiteX1903" fmla="*/ 6317327 w 8450041"/>
                <a:gd name="connsiteY1903" fmla="*/ 827419 h 4825533"/>
                <a:gd name="connsiteX1904" fmla="*/ 6310554 w 8450041"/>
                <a:gd name="connsiteY1904" fmla="*/ 816884 h 4825533"/>
                <a:gd name="connsiteX1905" fmla="*/ 6309802 w 8450041"/>
                <a:gd name="connsiteY1905" fmla="*/ 813121 h 4825533"/>
                <a:gd name="connsiteX1906" fmla="*/ 6308297 w 8450041"/>
                <a:gd name="connsiteY1906" fmla="*/ 810111 h 4825533"/>
                <a:gd name="connsiteX1907" fmla="*/ 6311307 w 8450041"/>
                <a:gd name="connsiteY1907" fmla="*/ 798071 h 4825533"/>
                <a:gd name="connsiteX1908" fmla="*/ 6315822 w 8450041"/>
                <a:gd name="connsiteY1908" fmla="*/ 778506 h 4825533"/>
                <a:gd name="connsiteX1909" fmla="*/ 6315822 w 8450041"/>
                <a:gd name="connsiteY1909" fmla="*/ 779259 h 4825533"/>
                <a:gd name="connsiteX1910" fmla="*/ 6447512 w 8450041"/>
                <a:gd name="connsiteY1910" fmla="*/ 777754 h 4825533"/>
                <a:gd name="connsiteX1911" fmla="*/ 6496425 w 8450041"/>
                <a:gd name="connsiteY1911" fmla="*/ 784526 h 4825533"/>
                <a:gd name="connsiteX1912" fmla="*/ 6555873 w 8450041"/>
                <a:gd name="connsiteY1912" fmla="*/ 834945 h 4825533"/>
                <a:gd name="connsiteX1913" fmla="*/ 6603281 w 8450041"/>
                <a:gd name="connsiteY1913" fmla="*/ 834945 h 4825533"/>
                <a:gd name="connsiteX1914" fmla="*/ 6663482 w 8450041"/>
                <a:gd name="connsiteY1914" fmla="*/ 855262 h 4825533"/>
                <a:gd name="connsiteX1915" fmla="*/ 6717663 w 8450041"/>
                <a:gd name="connsiteY1915" fmla="*/ 865797 h 4825533"/>
                <a:gd name="connsiteX1916" fmla="*/ 6745506 w 8450041"/>
                <a:gd name="connsiteY1916" fmla="*/ 861282 h 4825533"/>
                <a:gd name="connsiteX1917" fmla="*/ 6783884 w 8450041"/>
                <a:gd name="connsiteY1917" fmla="*/ 905681 h 4825533"/>
                <a:gd name="connsiteX1918" fmla="*/ 6810221 w 8450041"/>
                <a:gd name="connsiteY1918" fmla="*/ 908691 h 4825533"/>
                <a:gd name="connsiteX1919" fmla="*/ 6837312 w 8450041"/>
                <a:gd name="connsiteY1919" fmla="*/ 910196 h 4825533"/>
                <a:gd name="connsiteX1920" fmla="*/ 6862897 w 8450041"/>
                <a:gd name="connsiteY1920" fmla="*/ 910196 h 4825533"/>
                <a:gd name="connsiteX1921" fmla="*/ 6909554 w 8450041"/>
                <a:gd name="connsiteY1921" fmla="*/ 910196 h 4825533"/>
                <a:gd name="connsiteX1922" fmla="*/ 6943416 w 8450041"/>
                <a:gd name="connsiteY1922" fmla="*/ 931266 h 4825533"/>
                <a:gd name="connsiteX1923" fmla="*/ 6962981 w 8450041"/>
                <a:gd name="connsiteY1923" fmla="*/ 967387 h 4825533"/>
                <a:gd name="connsiteX1924" fmla="*/ 6999855 w 8450041"/>
                <a:gd name="connsiteY1924" fmla="*/ 964376 h 4825533"/>
                <a:gd name="connsiteX1925" fmla="*/ 7020172 w 8450041"/>
                <a:gd name="connsiteY1925" fmla="*/ 969644 h 4825533"/>
                <a:gd name="connsiteX1926" fmla="*/ 7050273 w 8450041"/>
                <a:gd name="connsiteY1926" fmla="*/ 969644 h 4825533"/>
                <a:gd name="connsiteX1927" fmla="*/ 7064571 w 8450041"/>
                <a:gd name="connsiteY1927" fmla="*/ 965129 h 4825533"/>
                <a:gd name="connsiteX1928" fmla="*/ 7072848 w 8450041"/>
                <a:gd name="connsiteY1928" fmla="*/ 953088 h 4825533"/>
                <a:gd name="connsiteX1929" fmla="*/ 7090156 w 8450041"/>
                <a:gd name="connsiteY1929" fmla="*/ 957604 h 4825533"/>
                <a:gd name="connsiteX1930" fmla="*/ 7109721 w 8450041"/>
                <a:gd name="connsiteY1930" fmla="*/ 944811 h 4825533"/>
                <a:gd name="connsiteX1931" fmla="*/ 7108968 w 8450041"/>
                <a:gd name="connsiteY1931" fmla="*/ 930513 h 4825533"/>
                <a:gd name="connsiteX1932" fmla="*/ 7090908 w 8450041"/>
                <a:gd name="connsiteY1932" fmla="*/ 909443 h 4825533"/>
                <a:gd name="connsiteX1933" fmla="*/ 7097681 w 8450041"/>
                <a:gd name="connsiteY1933" fmla="*/ 871817 h 4825533"/>
                <a:gd name="connsiteX1934" fmla="*/ 7107464 w 8450041"/>
                <a:gd name="connsiteY1934" fmla="*/ 853005 h 4825533"/>
                <a:gd name="connsiteX1935" fmla="*/ 7121009 w 8450041"/>
                <a:gd name="connsiteY1935" fmla="*/ 846232 h 4825533"/>
                <a:gd name="connsiteX1936" fmla="*/ 7163901 w 8450041"/>
                <a:gd name="connsiteY1936" fmla="*/ 812369 h 4825533"/>
                <a:gd name="connsiteX1937" fmla="*/ 7196260 w 8450041"/>
                <a:gd name="connsiteY1937" fmla="*/ 808606 h 4825533"/>
                <a:gd name="connsiteX1938" fmla="*/ 7234638 w 8450041"/>
                <a:gd name="connsiteY1938" fmla="*/ 810111 h 4825533"/>
                <a:gd name="connsiteX1939" fmla="*/ 7267749 w 8450041"/>
                <a:gd name="connsiteY1939" fmla="*/ 828172 h 4825533"/>
                <a:gd name="connsiteX1940" fmla="*/ 7284303 w 8450041"/>
                <a:gd name="connsiteY1940" fmla="*/ 834945 h 4825533"/>
                <a:gd name="connsiteX1941" fmla="*/ 7306126 w 8450041"/>
                <a:gd name="connsiteY1941" fmla="*/ 818389 h 4825533"/>
                <a:gd name="connsiteX1942" fmla="*/ 7348267 w 8450041"/>
                <a:gd name="connsiteY1942" fmla="*/ 813121 h 4825533"/>
                <a:gd name="connsiteX1943" fmla="*/ 7379120 w 8450041"/>
                <a:gd name="connsiteY1943" fmla="*/ 786031 h 4825533"/>
                <a:gd name="connsiteX1944" fmla="*/ 7383635 w 8450041"/>
                <a:gd name="connsiteY1944" fmla="*/ 740880 h 4825533"/>
                <a:gd name="connsiteX1945" fmla="*/ 7381378 w 8450041"/>
                <a:gd name="connsiteY1945" fmla="*/ 717553 h 4825533"/>
                <a:gd name="connsiteX1946" fmla="*/ 7318920 w 8450041"/>
                <a:gd name="connsiteY1946" fmla="*/ 665629 h 4825533"/>
                <a:gd name="connsiteX1947" fmla="*/ 7311394 w 8450041"/>
                <a:gd name="connsiteY1947" fmla="*/ 598656 h 4825533"/>
                <a:gd name="connsiteX1948" fmla="*/ 7340742 w 8450041"/>
                <a:gd name="connsiteY1948" fmla="*/ 572318 h 4825533"/>
                <a:gd name="connsiteX1949" fmla="*/ 7346010 w 8450041"/>
                <a:gd name="connsiteY1949" fmla="*/ 531682 h 4825533"/>
                <a:gd name="connsiteX1950" fmla="*/ 7326445 w 8450041"/>
                <a:gd name="connsiteY1950" fmla="*/ 503087 h 4825533"/>
                <a:gd name="connsiteX1951" fmla="*/ 7307631 w 8450041"/>
                <a:gd name="connsiteY1951" fmla="*/ 448906 h 4825533"/>
                <a:gd name="connsiteX1952" fmla="*/ 7306126 w 8450041"/>
                <a:gd name="connsiteY1952" fmla="*/ 339040 h 4825533"/>
                <a:gd name="connsiteX1953" fmla="*/ 7297096 w 8450041"/>
                <a:gd name="connsiteY1953" fmla="*/ 284107 h 4825533"/>
                <a:gd name="connsiteX1954" fmla="*/ 7421261 w 8450041"/>
                <a:gd name="connsiteY1954" fmla="*/ 253253 h 4825533"/>
                <a:gd name="connsiteX1955" fmla="*/ 7448351 w 8450041"/>
                <a:gd name="connsiteY1955" fmla="*/ 198321 h 4825533"/>
                <a:gd name="connsiteX1956" fmla="*/ 7440073 w 8450041"/>
                <a:gd name="connsiteY1956" fmla="*/ 165962 h 4825533"/>
                <a:gd name="connsiteX1957" fmla="*/ 7452114 w 8450041"/>
                <a:gd name="connsiteY1957" fmla="*/ 132852 h 4825533"/>
                <a:gd name="connsiteX1958" fmla="*/ 7472431 w 8450041"/>
                <a:gd name="connsiteY1958" fmla="*/ 89206 h 4825533"/>
                <a:gd name="connsiteX1959" fmla="*/ 7488987 w 8450041"/>
                <a:gd name="connsiteY1959" fmla="*/ 46313 h 4825533"/>
                <a:gd name="connsiteX1960" fmla="*/ 7512314 w 8450041"/>
                <a:gd name="connsiteY1960" fmla="*/ 45560 h 4825533"/>
                <a:gd name="connsiteX1961" fmla="*/ 7537900 w 8450041"/>
                <a:gd name="connsiteY1961" fmla="*/ 18470 h 4825533"/>
                <a:gd name="connsiteX1962" fmla="*/ 7562733 w 8450041"/>
                <a:gd name="connsiteY1962" fmla="*/ 410 h 4825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</a:cxnLst>
              <a:rect l="l" t="t" r="r" b="b"/>
              <a:pathLst>
                <a:path w="8450041" h="4825533">
                  <a:moveTo>
                    <a:pt x="4291663" y="3037826"/>
                  </a:moveTo>
                  <a:cubicBezTo>
                    <a:pt x="4294579" y="3038296"/>
                    <a:pt x="4296461" y="3040178"/>
                    <a:pt x="4298342" y="3044317"/>
                  </a:cubicBezTo>
                  <a:cubicBezTo>
                    <a:pt x="4301352" y="3049584"/>
                    <a:pt x="4302104" y="3053346"/>
                    <a:pt x="4302857" y="3056356"/>
                  </a:cubicBezTo>
                  <a:cubicBezTo>
                    <a:pt x="4304362" y="3060871"/>
                    <a:pt x="4305114" y="3063129"/>
                    <a:pt x="4307372" y="3066139"/>
                  </a:cubicBezTo>
                  <a:cubicBezTo>
                    <a:pt x="4311134" y="3069149"/>
                    <a:pt x="4314897" y="3069901"/>
                    <a:pt x="4323927" y="3070654"/>
                  </a:cubicBezTo>
                  <a:lnTo>
                    <a:pt x="4329195" y="3071407"/>
                  </a:lnTo>
                  <a:lnTo>
                    <a:pt x="4329947" y="3071407"/>
                  </a:lnTo>
                  <a:cubicBezTo>
                    <a:pt x="4335968" y="3072159"/>
                    <a:pt x="4341235" y="3072911"/>
                    <a:pt x="4346503" y="3074417"/>
                  </a:cubicBezTo>
                  <a:cubicBezTo>
                    <a:pt x="4351018" y="3075169"/>
                    <a:pt x="4355533" y="3076674"/>
                    <a:pt x="4359296" y="3078179"/>
                  </a:cubicBezTo>
                  <a:cubicBezTo>
                    <a:pt x="4363810" y="3079684"/>
                    <a:pt x="4366821" y="3081189"/>
                    <a:pt x="4366821" y="3081189"/>
                  </a:cubicBezTo>
                  <a:cubicBezTo>
                    <a:pt x="4366821" y="3085704"/>
                    <a:pt x="4365315" y="3093982"/>
                    <a:pt x="4367573" y="3103765"/>
                  </a:cubicBezTo>
                  <a:cubicBezTo>
                    <a:pt x="4367573" y="3106022"/>
                    <a:pt x="4368326" y="3107527"/>
                    <a:pt x="4369078" y="3109032"/>
                  </a:cubicBezTo>
                  <a:cubicBezTo>
                    <a:pt x="4372088" y="3118062"/>
                    <a:pt x="4379613" y="3124082"/>
                    <a:pt x="4392405" y="3124082"/>
                  </a:cubicBezTo>
                  <a:cubicBezTo>
                    <a:pt x="4402941" y="3124082"/>
                    <a:pt x="4408209" y="3120320"/>
                    <a:pt x="4412724" y="3118062"/>
                  </a:cubicBezTo>
                  <a:cubicBezTo>
                    <a:pt x="4414229" y="3117310"/>
                    <a:pt x="4414229" y="3116557"/>
                    <a:pt x="4421754" y="3127845"/>
                  </a:cubicBezTo>
                  <a:lnTo>
                    <a:pt x="4422506" y="3129350"/>
                  </a:lnTo>
                  <a:cubicBezTo>
                    <a:pt x="4427774" y="3136875"/>
                    <a:pt x="4431536" y="3144401"/>
                    <a:pt x="4434547" y="3150420"/>
                  </a:cubicBezTo>
                  <a:cubicBezTo>
                    <a:pt x="4445081" y="3169233"/>
                    <a:pt x="4449597" y="3179016"/>
                    <a:pt x="4467657" y="3170738"/>
                  </a:cubicBezTo>
                  <a:cubicBezTo>
                    <a:pt x="4472172" y="3168481"/>
                    <a:pt x="4475935" y="3169233"/>
                    <a:pt x="4480450" y="3169233"/>
                  </a:cubicBezTo>
                  <a:cubicBezTo>
                    <a:pt x="4491737" y="3169986"/>
                    <a:pt x="4502273" y="3170738"/>
                    <a:pt x="4515065" y="3154935"/>
                  </a:cubicBezTo>
                  <a:lnTo>
                    <a:pt x="4515817" y="3154935"/>
                  </a:lnTo>
                  <a:cubicBezTo>
                    <a:pt x="4518075" y="3152678"/>
                    <a:pt x="4520332" y="3150420"/>
                    <a:pt x="4523342" y="3148163"/>
                  </a:cubicBezTo>
                  <a:cubicBezTo>
                    <a:pt x="4526353" y="3145905"/>
                    <a:pt x="4530115" y="3143647"/>
                    <a:pt x="4534630" y="3141390"/>
                  </a:cubicBezTo>
                  <a:cubicBezTo>
                    <a:pt x="4555701" y="3130102"/>
                    <a:pt x="4582038" y="3122577"/>
                    <a:pt x="4589563" y="3124835"/>
                  </a:cubicBezTo>
                  <a:cubicBezTo>
                    <a:pt x="4591821" y="3125587"/>
                    <a:pt x="4593326" y="3127093"/>
                    <a:pt x="4594079" y="3127845"/>
                  </a:cubicBezTo>
                  <a:cubicBezTo>
                    <a:pt x="4599346" y="3133113"/>
                    <a:pt x="4605366" y="3139132"/>
                    <a:pt x="4637725" y="3141390"/>
                  </a:cubicBezTo>
                  <a:cubicBezTo>
                    <a:pt x="4672340" y="3143647"/>
                    <a:pt x="4676855" y="3136122"/>
                    <a:pt x="4680618" y="3127845"/>
                  </a:cubicBezTo>
                  <a:cubicBezTo>
                    <a:pt x="4681370" y="3126340"/>
                    <a:pt x="4682123" y="3124835"/>
                    <a:pt x="4683628" y="3124082"/>
                  </a:cubicBezTo>
                  <a:cubicBezTo>
                    <a:pt x="4692658" y="3120320"/>
                    <a:pt x="4720501" y="3120320"/>
                    <a:pt x="4731035" y="3120320"/>
                  </a:cubicBezTo>
                  <a:cubicBezTo>
                    <a:pt x="4732540" y="3124082"/>
                    <a:pt x="4732540" y="3126340"/>
                    <a:pt x="4732540" y="3127093"/>
                  </a:cubicBezTo>
                  <a:cubicBezTo>
                    <a:pt x="4731788" y="3127845"/>
                    <a:pt x="4729530" y="3128597"/>
                    <a:pt x="4728026" y="3128597"/>
                  </a:cubicBezTo>
                  <a:cubicBezTo>
                    <a:pt x="4719748" y="3129350"/>
                    <a:pt x="4712976" y="3129350"/>
                    <a:pt x="4712976" y="3142143"/>
                  </a:cubicBezTo>
                  <a:cubicBezTo>
                    <a:pt x="4712976" y="3143647"/>
                    <a:pt x="4712976" y="3145152"/>
                    <a:pt x="4712976" y="3145905"/>
                  </a:cubicBezTo>
                  <a:cubicBezTo>
                    <a:pt x="4710718" y="3153430"/>
                    <a:pt x="4709965" y="3157946"/>
                    <a:pt x="4725015" y="3172996"/>
                  </a:cubicBezTo>
                  <a:cubicBezTo>
                    <a:pt x="4730283" y="3178263"/>
                    <a:pt x="4743829" y="3197828"/>
                    <a:pt x="4758879" y="3221909"/>
                  </a:cubicBezTo>
                  <a:cubicBezTo>
                    <a:pt x="4788979" y="3266307"/>
                    <a:pt x="4827357" y="3325003"/>
                    <a:pt x="4845417" y="3334033"/>
                  </a:cubicBezTo>
                  <a:cubicBezTo>
                    <a:pt x="4852190" y="3337796"/>
                    <a:pt x="4857457" y="3340053"/>
                    <a:pt x="4864982" y="3343815"/>
                  </a:cubicBezTo>
                  <a:cubicBezTo>
                    <a:pt x="4900351" y="3361123"/>
                    <a:pt x="4962057" y="3391224"/>
                    <a:pt x="4970334" y="3400254"/>
                  </a:cubicBezTo>
                  <a:cubicBezTo>
                    <a:pt x="4974849" y="3404769"/>
                    <a:pt x="4977859" y="3407026"/>
                    <a:pt x="4981622" y="3409284"/>
                  </a:cubicBezTo>
                  <a:cubicBezTo>
                    <a:pt x="4985384" y="3411541"/>
                    <a:pt x="4987642" y="3413799"/>
                    <a:pt x="4988394" y="3429602"/>
                  </a:cubicBezTo>
                  <a:lnTo>
                    <a:pt x="4988394" y="3431107"/>
                  </a:lnTo>
                  <a:cubicBezTo>
                    <a:pt x="4989147" y="3458950"/>
                    <a:pt x="4983880" y="3514636"/>
                    <a:pt x="4982374" y="3531943"/>
                  </a:cubicBezTo>
                  <a:lnTo>
                    <a:pt x="4982374" y="3533449"/>
                  </a:lnTo>
                  <a:cubicBezTo>
                    <a:pt x="4981622" y="3541726"/>
                    <a:pt x="4980869" y="3550756"/>
                    <a:pt x="4980117" y="3560539"/>
                  </a:cubicBezTo>
                  <a:lnTo>
                    <a:pt x="4980117" y="3561291"/>
                  </a:lnTo>
                  <a:cubicBezTo>
                    <a:pt x="4979364" y="3571827"/>
                    <a:pt x="4979364" y="3583867"/>
                    <a:pt x="4980117" y="3600422"/>
                  </a:cubicBezTo>
                  <a:lnTo>
                    <a:pt x="4980117" y="3601175"/>
                  </a:lnTo>
                  <a:lnTo>
                    <a:pt x="4980117" y="3602679"/>
                  </a:lnTo>
                  <a:cubicBezTo>
                    <a:pt x="4980869" y="3615472"/>
                    <a:pt x="4984632" y="3632780"/>
                    <a:pt x="4987642" y="3650088"/>
                  </a:cubicBezTo>
                  <a:cubicBezTo>
                    <a:pt x="4992157" y="3674920"/>
                    <a:pt x="4997424" y="3699753"/>
                    <a:pt x="4993662" y="3705774"/>
                  </a:cubicBezTo>
                  <a:cubicBezTo>
                    <a:pt x="4986889" y="3717814"/>
                    <a:pt x="4913896" y="3733616"/>
                    <a:pt x="4913896" y="3733616"/>
                  </a:cubicBezTo>
                  <a:lnTo>
                    <a:pt x="4907876" y="3735121"/>
                  </a:lnTo>
                  <a:lnTo>
                    <a:pt x="4907123" y="3741141"/>
                  </a:lnTo>
                  <a:cubicBezTo>
                    <a:pt x="4907123" y="3741141"/>
                    <a:pt x="4902608" y="3805105"/>
                    <a:pt x="4881538" y="3832195"/>
                  </a:cubicBezTo>
                  <a:cubicBezTo>
                    <a:pt x="4858210" y="3861543"/>
                    <a:pt x="4828862" y="3915724"/>
                    <a:pt x="4828862" y="3916477"/>
                  </a:cubicBezTo>
                  <a:lnTo>
                    <a:pt x="4828110" y="3917982"/>
                  </a:lnTo>
                  <a:lnTo>
                    <a:pt x="4828110" y="3920239"/>
                  </a:lnTo>
                  <a:lnTo>
                    <a:pt x="4827357" y="3963132"/>
                  </a:lnTo>
                  <a:cubicBezTo>
                    <a:pt x="4819832" y="3959369"/>
                    <a:pt x="4813812" y="3954102"/>
                    <a:pt x="4810049" y="3955607"/>
                  </a:cubicBezTo>
                  <a:cubicBezTo>
                    <a:pt x="4805534" y="3956360"/>
                    <a:pt x="4746086" y="3989470"/>
                    <a:pt x="4731035" y="3991728"/>
                  </a:cubicBezTo>
                  <a:cubicBezTo>
                    <a:pt x="4715985" y="3993233"/>
                    <a:pt x="4684380" y="3947330"/>
                    <a:pt x="4681370" y="3944319"/>
                  </a:cubicBezTo>
                  <a:cubicBezTo>
                    <a:pt x="4677608" y="3941310"/>
                    <a:pt x="4669330" y="3945072"/>
                    <a:pt x="4666319" y="3948835"/>
                  </a:cubicBezTo>
                  <a:cubicBezTo>
                    <a:pt x="4662557" y="3952597"/>
                    <a:pt x="4646002" y="4009036"/>
                    <a:pt x="4643744" y="4015808"/>
                  </a:cubicBezTo>
                  <a:cubicBezTo>
                    <a:pt x="4640734" y="4021828"/>
                    <a:pt x="4596336" y="4038383"/>
                    <a:pt x="4594079" y="4039889"/>
                  </a:cubicBezTo>
                  <a:cubicBezTo>
                    <a:pt x="4591821" y="4042146"/>
                    <a:pt x="4566988" y="4051929"/>
                    <a:pt x="4566236" y="4053434"/>
                  </a:cubicBezTo>
                  <a:cubicBezTo>
                    <a:pt x="4565483" y="4054939"/>
                    <a:pt x="4554949" y="4082029"/>
                    <a:pt x="4553443" y="4086544"/>
                  </a:cubicBezTo>
                  <a:cubicBezTo>
                    <a:pt x="4551186" y="4091059"/>
                    <a:pt x="4489480" y="4112882"/>
                    <a:pt x="4489480" y="4112882"/>
                  </a:cubicBezTo>
                  <a:lnTo>
                    <a:pt x="4476687" y="4127180"/>
                  </a:lnTo>
                  <a:lnTo>
                    <a:pt x="4463894" y="4166310"/>
                  </a:lnTo>
                  <a:lnTo>
                    <a:pt x="4453359" y="4176093"/>
                  </a:lnTo>
                  <a:lnTo>
                    <a:pt x="4398426" y="4177598"/>
                  </a:lnTo>
                  <a:cubicBezTo>
                    <a:pt x="4398426" y="4177598"/>
                    <a:pt x="4369078" y="4210709"/>
                    <a:pt x="4364563" y="4215223"/>
                  </a:cubicBezTo>
                  <a:cubicBezTo>
                    <a:pt x="4360048" y="4219739"/>
                    <a:pt x="4339730" y="4274672"/>
                    <a:pt x="4339730" y="4274672"/>
                  </a:cubicBezTo>
                  <a:lnTo>
                    <a:pt x="4332205" y="4282197"/>
                  </a:lnTo>
                  <a:cubicBezTo>
                    <a:pt x="4287807" y="4280692"/>
                    <a:pt x="4177940" y="4276929"/>
                    <a:pt x="4175682" y="4273919"/>
                  </a:cubicBezTo>
                  <a:cubicBezTo>
                    <a:pt x="4175682" y="4266394"/>
                    <a:pt x="4174177" y="4252097"/>
                    <a:pt x="4171168" y="4232531"/>
                  </a:cubicBezTo>
                  <a:cubicBezTo>
                    <a:pt x="4165900" y="4191896"/>
                    <a:pt x="4156870" y="4131695"/>
                    <a:pt x="4145582" y="4106862"/>
                  </a:cubicBezTo>
                  <a:lnTo>
                    <a:pt x="4144830" y="4106862"/>
                  </a:lnTo>
                  <a:cubicBezTo>
                    <a:pt x="4134295" y="4083534"/>
                    <a:pt x="4135047" y="3991728"/>
                    <a:pt x="4135047" y="3920239"/>
                  </a:cubicBezTo>
                  <a:cubicBezTo>
                    <a:pt x="4135047" y="3883366"/>
                    <a:pt x="4135800" y="3851009"/>
                    <a:pt x="4133542" y="3836711"/>
                  </a:cubicBezTo>
                  <a:cubicBezTo>
                    <a:pt x="4129027" y="3796075"/>
                    <a:pt x="4101184" y="3794570"/>
                    <a:pt x="4069579" y="3793065"/>
                  </a:cubicBezTo>
                  <a:cubicBezTo>
                    <a:pt x="4062806" y="3792312"/>
                    <a:pt x="4055280" y="3792312"/>
                    <a:pt x="4048508" y="3791560"/>
                  </a:cubicBezTo>
                  <a:cubicBezTo>
                    <a:pt x="4034210" y="3790055"/>
                    <a:pt x="4030448" y="3738884"/>
                    <a:pt x="4026685" y="3686208"/>
                  </a:cubicBezTo>
                  <a:cubicBezTo>
                    <a:pt x="4023675" y="3646326"/>
                    <a:pt x="4020665" y="3605689"/>
                    <a:pt x="4011635" y="3580857"/>
                  </a:cubicBezTo>
                  <a:lnTo>
                    <a:pt x="4011635" y="3580104"/>
                  </a:lnTo>
                  <a:cubicBezTo>
                    <a:pt x="4008625" y="3572579"/>
                    <a:pt x="4006368" y="3565054"/>
                    <a:pt x="4004863" y="3556776"/>
                  </a:cubicBezTo>
                  <a:cubicBezTo>
                    <a:pt x="4003358" y="3549251"/>
                    <a:pt x="4001853" y="3540974"/>
                    <a:pt x="4001100" y="3533449"/>
                  </a:cubicBezTo>
                  <a:cubicBezTo>
                    <a:pt x="3996585" y="3492813"/>
                    <a:pt x="4003358" y="3455940"/>
                    <a:pt x="4008625" y="3443900"/>
                  </a:cubicBezTo>
                  <a:cubicBezTo>
                    <a:pt x="4010130" y="3440137"/>
                    <a:pt x="4010130" y="3440137"/>
                    <a:pt x="4010130" y="3440137"/>
                  </a:cubicBezTo>
                  <a:cubicBezTo>
                    <a:pt x="4016150" y="3440137"/>
                    <a:pt x="4022171" y="3440137"/>
                    <a:pt x="4028943" y="3418314"/>
                  </a:cubicBezTo>
                  <a:lnTo>
                    <a:pt x="4028943" y="3417561"/>
                  </a:lnTo>
                  <a:cubicBezTo>
                    <a:pt x="4034963" y="3399501"/>
                    <a:pt x="4040983" y="3359618"/>
                    <a:pt x="4044746" y="3328765"/>
                  </a:cubicBezTo>
                  <a:cubicBezTo>
                    <a:pt x="4047003" y="3309200"/>
                    <a:pt x="4049260" y="3293397"/>
                    <a:pt x="4050765" y="3288882"/>
                  </a:cubicBezTo>
                  <a:cubicBezTo>
                    <a:pt x="4050765" y="3287377"/>
                    <a:pt x="4052271" y="3285872"/>
                    <a:pt x="4053023" y="3283614"/>
                  </a:cubicBezTo>
                  <a:cubicBezTo>
                    <a:pt x="4059796" y="3264802"/>
                    <a:pt x="4074094" y="3227929"/>
                    <a:pt x="4046250" y="3207611"/>
                  </a:cubicBezTo>
                  <a:lnTo>
                    <a:pt x="4045498" y="3207611"/>
                  </a:lnTo>
                  <a:cubicBezTo>
                    <a:pt x="4033458" y="3199333"/>
                    <a:pt x="4016150" y="3192561"/>
                    <a:pt x="4001100" y="3185788"/>
                  </a:cubicBezTo>
                  <a:cubicBezTo>
                    <a:pt x="3983792" y="3179016"/>
                    <a:pt x="3967989" y="3172996"/>
                    <a:pt x="3967989" y="3171491"/>
                  </a:cubicBezTo>
                  <a:lnTo>
                    <a:pt x="3967989" y="3170738"/>
                  </a:lnTo>
                  <a:cubicBezTo>
                    <a:pt x="3970247" y="3165471"/>
                    <a:pt x="3986050" y="3160203"/>
                    <a:pt x="4000348" y="3156440"/>
                  </a:cubicBezTo>
                  <a:cubicBezTo>
                    <a:pt x="4010130" y="3153430"/>
                    <a:pt x="4018408" y="3150420"/>
                    <a:pt x="4024428" y="3146657"/>
                  </a:cubicBezTo>
                  <a:cubicBezTo>
                    <a:pt x="4025933" y="3145905"/>
                    <a:pt x="4026685" y="3145152"/>
                    <a:pt x="4027438" y="3145152"/>
                  </a:cubicBezTo>
                  <a:cubicBezTo>
                    <a:pt x="4036468" y="3137628"/>
                    <a:pt x="4039478" y="3118815"/>
                    <a:pt x="4039478" y="3099250"/>
                  </a:cubicBezTo>
                  <a:cubicBezTo>
                    <a:pt x="4038725" y="3086457"/>
                    <a:pt x="4037221" y="3072911"/>
                    <a:pt x="4034963" y="3063881"/>
                  </a:cubicBezTo>
                  <a:cubicBezTo>
                    <a:pt x="4045498" y="3065386"/>
                    <a:pt x="4065816" y="3069149"/>
                    <a:pt x="4085381" y="3072159"/>
                  </a:cubicBezTo>
                  <a:cubicBezTo>
                    <a:pt x="4098174" y="3074417"/>
                    <a:pt x="4110214" y="3076674"/>
                    <a:pt x="4118491" y="3078179"/>
                  </a:cubicBezTo>
                  <a:cubicBezTo>
                    <a:pt x="4138810" y="3081189"/>
                    <a:pt x="4147087" y="3069901"/>
                    <a:pt x="4154612" y="3061624"/>
                  </a:cubicBezTo>
                  <a:cubicBezTo>
                    <a:pt x="4156117" y="3059367"/>
                    <a:pt x="4157623" y="3057861"/>
                    <a:pt x="4159127" y="3057109"/>
                  </a:cubicBezTo>
                  <a:cubicBezTo>
                    <a:pt x="4159880" y="3057109"/>
                    <a:pt x="4158375" y="3058614"/>
                    <a:pt x="4159880" y="3060119"/>
                  </a:cubicBezTo>
                  <a:cubicBezTo>
                    <a:pt x="4165148" y="3067644"/>
                    <a:pt x="4165148" y="3076674"/>
                    <a:pt x="4165148" y="3081942"/>
                  </a:cubicBezTo>
                  <a:cubicBezTo>
                    <a:pt x="4165148" y="3086457"/>
                    <a:pt x="4165148" y="3088714"/>
                    <a:pt x="4166652" y="3091725"/>
                  </a:cubicBezTo>
                  <a:cubicBezTo>
                    <a:pt x="4171920" y="3102260"/>
                    <a:pt x="4177940" y="3100002"/>
                    <a:pt x="4193743" y="3084199"/>
                  </a:cubicBezTo>
                  <a:cubicBezTo>
                    <a:pt x="4205783" y="3071407"/>
                    <a:pt x="4207288" y="3062376"/>
                    <a:pt x="4208041" y="3054851"/>
                  </a:cubicBezTo>
                  <a:cubicBezTo>
                    <a:pt x="4208041" y="3050336"/>
                    <a:pt x="4208041" y="3048079"/>
                    <a:pt x="4235131" y="3045821"/>
                  </a:cubicBezTo>
                  <a:cubicBezTo>
                    <a:pt x="4255449" y="3044317"/>
                    <a:pt x="4268994" y="3041306"/>
                    <a:pt x="4278777" y="3039801"/>
                  </a:cubicBezTo>
                  <a:cubicBezTo>
                    <a:pt x="4284797" y="3038296"/>
                    <a:pt x="4288747" y="3037356"/>
                    <a:pt x="4291663" y="3037826"/>
                  </a:cubicBezTo>
                  <a:close/>
                  <a:moveTo>
                    <a:pt x="6272928" y="3016474"/>
                  </a:moveTo>
                  <a:cubicBezTo>
                    <a:pt x="6309801" y="3033029"/>
                    <a:pt x="6389567" y="3066893"/>
                    <a:pt x="6482126" y="3096240"/>
                  </a:cubicBezTo>
                  <a:cubicBezTo>
                    <a:pt x="6525020" y="3128598"/>
                    <a:pt x="6569418" y="3174501"/>
                    <a:pt x="6595755" y="3201592"/>
                  </a:cubicBezTo>
                  <a:cubicBezTo>
                    <a:pt x="6607043" y="3213632"/>
                    <a:pt x="6616073" y="3222662"/>
                    <a:pt x="6619836" y="3225672"/>
                  </a:cubicBezTo>
                  <a:lnTo>
                    <a:pt x="6619083" y="3225672"/>
                  </a:lnTo>
                  <a:cubicBezTo>
                    <a:pt x="6621341" y="3227177"/>
                    <a:pt x="6629618" y="3233949"/>
                    <a:pt x="6640154" y="3242227"/>
                  </a:cubicBezTo>
                  <a:cubicBezTo>
                    <a:pt x="6671006" y="3266308"/>
                    <a:pt x="6722177" y="3307696"/>
                    <a:pt x="6737980" y="3317478"/>
                  </a:cubicBezTo>
                  <a:lnTo>
                    <a:pt x="6738732" y="3317478"/>
                  </a:lnTo>
                  <a:cubicBezTo>
                    <a:pt x="6753030" y="3325756"/>
                    <a:pt x="6801944" y="3350589"/>
                    <a:pt x="6839569" y="3367897"/>
                  </a:cubicBezTo>
                  <a:cubicBezTo>
                    <a:pt x="6847094" y="3371659"/>
                    <a:pt x="6854620" y="3374669"/>
                    <a:pt x="6859887" y="3376926"/>
                  </a:cubicBezTo>
                  <a:cubicBezTo>
                    <a:pt x="6865907" y="3379184"/>
                    <a:pt x="6871927" y="3381442"/>
                    <a:pt x="6875690" y="3382947"/>
                  </a:cubicBezTo>
                  <a:lnTo>
                    <a:pt x="6876442" y="3382947"/>
                  </a:lnTo>
                  <a:cubicBezTo>
                    <a:pt x="6888482" y="3386709"/>
                    <a:pt x="6902780" y="3400255"/>
                    <a:pt x="6920840" y="3416058"/>
                  </a:cubicBezTo>
                  <a:cubicBezTo>
                    <a:pt x="6944168" y="3437127"/>
                    <a:pt x="6971258" y="3461208"/>
                    <a:pt x="7002864" y="3474001"/>
                  </a:cubicBezTo>
                  <a:cubicBezTo>
                    <a:pt x="7051024" y="3492813"/>
                    <a:pt x="7195506" y="3540222"/>
                    <a:pt x="7231627" y="3552262"/>
                  </a:cubicBezTo>
                  <a:cubicBezTo>
                    <a:pt x="7206795" y="3609453"/>
                    <a:pt x="7186476" y="3655355"/>
                    <a:pt x="7182713" y="3660623"/>
                  </a:cubicBezTo>
                  <a:cubicBezTo>
                    <a:pt x="7173684" y="3676427"/>
                    <a:pt x="7191744" y="3685456"/>
                    <a:pt x="7193249" y="3695991"/>
                  </a:cubicBezTo>
                  <a:cubicBezTo>
                    <a:pt x="7194754" y="3706527"/>
                    <a:pt x="7206042" y="3708784"/>
                    <a:pt x="7194754" y="3720072"/>
                  </a:cubicBezTo>
                  <a:cubicBezTo>
                    <a:pt x="7183466" y="3730607"/>
                    <a:pt x="7093918" y="3776510"/>
                    <a:pt x="7086393" y="3778015"/>
                  </a:cubicBezTo>
                  <a:cubicBezTo>
                    <a:pt x="7078868" y="3779520"/>
                    <a:pt x="7077362" y="3768232"/>
                    <a:pt x="7066828" y="3779520"/>
                  </a:cubicBezTo>
                  <a:cubicBezTo>
                    <a:pt x="7056292" y="3790055"/>
                    <a:pt x="7054787" y="3802848"/>
                    <a:pt x="7053282" y="3824671"/>
                  </a:cubicBezTo>
                  <a:cubicBezTo>
                    <a:pt x="7051024" y="3846493"/>
                    <a:pt x="6998349" y="3988718"/>
                    <a:pt x="6997597" y="4025591"/>
                  </a:cubicBezTo>
                  <a:cubicBezTo>
                    <a:pt x="6996092" y="4063216"/>
                    <a:pt x="6993081" y="4091060"/>
                    <a:pt x="6994586" y="4111378"/>
                  </a:cubicBezTo>
                  <a:cubicBezTo>
                    <a:pt x="6996092" y="4131695"/>
                    <a:pt x="6981041" y="4212214"/>
                    <a:pt x="6981041" y="4222749"/>
                  </a:cubicBezTo>
                  <a:cubicBezTo>
                    <a:pt x="6981041" y="4234037"/>
                    <a:pt x="6968248" y="4267899"/>
                    <a:pt x="6930623" y="4282950"/>
                  </a:cubicBezTo>
                  <a:cubicBezTo>
                    <a:pt x="6892997" y="4298000"/>
                    <a:pt x="6793666" y="4282950"/>
                    <a:pt x="6793666" y="4282950"/>
                  </a:cubicBezTo>
                  <a:cubicBezTo>
                    <a:pt x="6793666" y="4282950"/>
                    <a:pt x="6639401" y="4319070"/>
                    <a:pt x="6613816" y="4324338"/>
                  </a:cubicBezTo>
                  <a:cubicBezTo>
                    <a:pt x="6588230" y="4329606"/>
                    <a:pt x="6595755" y="4385292"/>
                    <a:pt x="6595003" y="4396579"/>
                  </a:cubicBezTo>
                  <a:cubicBezTo>
                    <a:pt x="6594251" y="4408619"/>
                    <a:pt x="6588230" y="4401846"/>
                    <a:pt x="6574686" y="4398084"/>
                  </a:cubicBezTo>
                  <a:cubicBezTo>
                    <a:pt x="6561140" y="4394321"/>
                    <a:pt x="6557377" y="4399589"/>
                    <a:pt x="6540822" y="4422917"/>
                  </a:cubicBezTo>
                  <a:cubicBezTo>
                    <a:pt x="6524267" y="4446997"/>
                    <a:pt x="6494919" y="4635877"/>
                    <a:pt x="6491156" y="4644155"/>
                  </a:cubicBezTo>
                  <a:cubicBezTo>
                    <a:pt x="6487394" y="4651680"/>
                    <a:pt x="6425688" y="4766062"/>
                    <a:pt x="6412143" y="4775845"/>
                  </a:cubicBezTo>
                  <a:cubicBezTo>
                    <a:pt x="6398598" y="4785627"/>
                    <a:pt x="6291741" y="4806698"/>
                    <a:pt x="6286474" y="4806698"/>
                  </a:cubicBezTo>
                  <a:cubicBezTo>
                    <a:pt x="6281206" y="4806698"/>
                    <a:pt x="6193162" y="4824005"/>
                    <a:pt x="6187142" y="4825510"/>
                  </a:cubicBezTo>
                  <a:cubicBezTo>
                    <a:pt x="6181122" y="4826263"/>
                    <a:pt x="6153280" y="4808955"/>
                    <a:pt x="6153280" y="4808955"/>
                  </a:cubicBezTo>
                  <a:lnTo>
                    <a:pt x="6063730" y="4781112"/>
                  </a:lnTo>
                  <a:lnTo>
                    <a:pt x="6057710" y="4599004"/>
                  </a:lnTo>
                  <a:lnTo>
                    <a:pt x="5994499" y="4566646"/>
                  </a:lnTo>
                  <a:lnTo>
                    <a:pt x="5973429" y="4587717"/>
                  </a:lnTo>
                  <a:lnTo>
                    <a:pt x="5938061" y="4558369"/>
                  </a:lnTo>
                  <a:cubicBezTo>
                    <a:pt x="5938061" y="4558369"/>
                    <a:pt x="5905703" y="4544071"/>
                    <a:pt x="5868078" y="4514723"/>
                  </a:cubicBezTo>
                  <a:cubicBezTo>
                    <a:pt x="5830452" y="4486128"/>
                    <a:pt x="5804867" y="4480108"/>
                    <a:pt x="5803362" y="4474840"/>
                  </a:cubicBezTo>
                  <a:cubicBezTo>
                    <a:pt x="5801856" y="4469572"/>
                    <a:pt x="5780033" y="4423670"/>
                    <a:pt x="5754449" y="4407867"/>
                  </a:cubicBezTo>
                  <a:cubicBezTo>
                    <a:pt x="5728863" y="4392064"/>
                    <a:pt x="5709298" y="4407867"/>
                    <a:pt x="5651354" y="4406362"/>
                  </a:cubicBezTo>
                  <a:cubicBezTo>
                    <a:pt x="5594164" y="4404857"/>
                    <a:pt x="5600937" y="4386796"/>
                    <a:pt x="5573093" y="4363469"/>
                  </a:cubicBezTo>
                  <a:cubicBezTo>
                    <a:pt x="5545250" y="4340141"/>
                    <a:pt x="5550518" y="4340893"/>
                    <a:pt x="5550518" y="4327348"/>
                  </a:cubicBezTo>
                  <a:cubicBezTo>
                    <a:pt x="5551270" y="4313050"/>
                    <a:pt x="5526438" y="4276177"/>
                    <a:pt x="5515150" y="4250592"/>
                  </a:cubicBezTo>
                  <a:cubicBezTo>
                    <a:pt x="5503110" y="4225760"/>
                    <a:pt x="5499347" y="4155776"/>
                    <a:pt x="5491822" y="4148251"/>
                  </a:cubicBezTo>
                  <a:cubicBezTo>
                    <a:pt x="5485049" y="4141478"/>
                    <a:pt x="5453444" y="4156529"/>
                    <a:pt x="5449682" y="4156529"/>
                  </a:cubicBezTo>
                  <a:cubicBezTo>
                    <a:pt x="5445166" y="4156529"/>
                    <a:pt x="5266821" y="4027849"/>
                    <a:pt x="5254029" y="4020324"/>
                  </a:cubicBezTo>
                  <a:cubicBezTo>
                    <a:pt x="5241236" y="4015809"/>
                    <a:pt x="5262307" y="4008284"/>
                    <a:pt x="5274346" y="3991728"/>
                  </a:cubicBezTo>
                  <a:cubicBezTo>
                    <a:pt x="5287139" y="3975173"/>
                    <a:pt x="5325517" y="3941310"/>
                    <a:pt x="5329280" y="3934537"/>
                  </a:cubicBezTo>
                  <a:cubicBezTo>
                    <a:pt x="5333042" y="3927764"/>
                    <a:pt x="5318745" y="3911210"/>
                    <a:pt x="5306704" y="3899922"/>
                  </a:cubicBezTo>
                  <a:cubicBezTo>
                    <a:pt x="5303694" y="3896912"/>
                    <a:pt x="5300684" y="3894655"/>
                    <a:pt x="5298426" y="3893150"/>
                  </a:cubicBezTo>
                  <a:lnTo>
                    <a:pt x="5298426" y="3838216"/>
                  </a:lnTo>
                  <a:cubicBezTo>
                    <a:pt x="5298426" y="3825424"/>
                    <a:pt x="5291654" y="3821661"/>
                    <a:pt x="5281871" y="3821661"/>
                  </a:cubicBezTo>
                  <a:cubicBezTo>
                    <a:pt x="5277357" y="3821661"/>
                    <a:pt x="5272841" y="3823166"/>
                    <a:pt x="5268326" y="3823918"/>
                  </a:cubicBezTo>
                  <a:cubicBezTo>
                    <a:pt x="5263811" y="3824671"/>
                    <a:pt x="5260801" y="3826176"/>
                    <a:pt x="5260801" y="3826176"/>
                  </a:cubicBezTo>
                  <a:cubicBezTo>
                    <a:pt x="5256286" y="3822413"/>
                    <a:pt x="5225433" y="3762965"/>
                    <a:pt x="5208125" y="3724587"/>
                  </a:cubicBezTo>
                  <a:cubicBezTo>
                    <a:pt x="5204363" y="3717814"/>
                    <a:pt x="5202106" y="3711041"/>
                    <a:pt x="5199848" y="3705022"/>
                  </a:cubicBezTo>
                  <a:cubicBezTo>
                    <a:pt x="5198343" y="3701259"/>
                    <a:pt x="5196838" y="3698249"/>
                    <a:pt x="5196838" y="3697497"/>
                  </a:cubicBezTo>
                  <a:cubicBezTo>
                    <a:pt x="5196838" y="3695239"/>
                    <a:pt x="5199095" y="3688466"/>
                    <a:pt x="5202106" y="3680941"/>
                  </a:cubicBezTo>
                  <a:cubicBezTo>
                    <a:pt x="5208878" y="3662881"/>
                    <a:pt x="5218660" y="3636543"/>
                    <a:pt x="5212640" y="3616226"/>
                  </a:cubicBezTo>
                  <a:cubicBezTo>
                    <a:pt x="5208125" y="3601928"/>
                    <a:pt x="5190065" y="3573332"/>
                    <a:pt x="5175015" y="3546995"/>
                  </a:cubicBezTo>
                  <a:cubicBezTo>
                    <a:pt x="5162222" y="3526676"/>
                    <a:pt x="5150182" y="3507863"/>
                    <a:pt x="5148677" y="3502596"/>
                  </a:cubicBezTo>
                  <a:cubicBezTo>
                    <a:pt x="5151687" y="3498081"/>
                    <a:pt x="5162974" y="3489051"/>
                    <a:pt x="5176520" y="3480774"/>
                  </a:cubicBezTo>
                  <a:cubicBezTo>
                    <a:pt x="5190818" y="3472496"/>
                    <a:pt x="5206620" y="3465724"/>
                    <a:pt x="5217156" y="3467228"/>
                  </a:cubicBezTo>
                  <a:cubicBezTo>
                    <a:pt x="5218660" y="3467981"/>
                    <a:pt x="5220165" y="3467981"/>
                    <a:pt x="5220918" y="3468734"/>
                  </a:cubicBezTo>
                  <a:cubicBezTo>
                    <a:pt x="5237474" y="3477763"/>
                    <a:pt x="5289396" y="3500338"/>
                    <a:pt x="5328527" y="3513131"/>
                  </a:cubicBezTo>
                  <a:cubicBezTo>
                    <a:pt x="5336052" y="3516141"/>
                    <a:pt x="5343577" y="3517646"/>
                    <a:pt x="5350350" y="3519904"/>
                  </a:cubicBezTo>
                  <a:cubicBezTo>
                    <a:pt x="5357122" y="3521409"/>
                    <a:pt x="5363142" y="3522914"/>
                    <a:pt x="5367658" y="3522914"/>
                  </a:cubicBezTo>
                  <a:lnTo>
                    <a:pt x="5368410" y="3522914"/>
                  </a:lnTo>
                  <a:lnTo>
                    <a:pt x="5369915" y="3522914"/>
                  </a:lnTo>
                  <a:cubicBezTo>
                    <a:pt x="5378193" y="3523666"/>
                    <a:pt x="5389481" y="3523666"/>
                    <a:pt x="5402273" y="3522914"/>
                  </a:cubicBezTo>
                  <a:cubicBezTo>
                    <a:pt x="5433878" y="3522914"/>
                    <a:pt x="5473762" y="3521409"/>
                    <a:pt x="5490317" y="3529687"/>
                  </a:cubicBezTo>
                  <a:lnTo>
                    <a:pt x="5491069" y="3530439"/>
                  </a:lnTo>
                  <a:lnTo>
                    <a:pt x="5491069" y="3529687"/>
                  </a:lnTo>
                  <a:cubicBezTo>
                    <a:pt x="5499347" y="3534954"/>
                    <a:pt x="5497089" y="3574085"/>
                    <a:pt x="5494832" y="3610958"/>
                  </a:cubicBezTo>
                  <a:cubicBezTo>
                    <a:pt x="5492574" y="3646326"/>
                    <a:pt x="5490317" y="3680941"/>
                    <a:pt x="5500099" y="3692981"/>
                  </a:cubicBezTo>
                  <a:lnTo>
                    <a:pt x="5500099" y="3693734"/>
                  </a:lnTo>
                  <a:cubicBezTo>
                    <a:pt x="5508377" y="3705022"/>
                    <a:pt x="5521170" y="3720072"/>
                    <a:pt x="5536973" y="3735122"/>
                  </a:cubicBezTo>
                  <a:cubicBezTo>
                    <a:pt x="5553528" y="3750173"/>
                    <a:pt x="5573093" y="3763717"/>
                    <a:pt x="5595669" y="3771242"/>
                  </a:cubicBezTo>
                  <a:cubicBezTo>
                    <a:pt x="5609966" y="3775757"/>
                    <a:pt x="5625769" y="3782530"/>
                    <a:pt x="5641572" y="3788550"/>
                  </a:cubicBezTo>
                  <a:cubicBezTo>
                    <a:pt x="5671673" y="3800590"/>
                    <a:pt x="5704030" y="3813384"/>
                    <a:pt x="5743161" y="3821661"/>
                  </a:cubicBezTo>
                  <a:cubicBezTo>
                    <a:pt x="5773261" y="3827681"/>
                    <a:pt x="5797342" y="3830691"/>
                    <a:pt x="5817659" y="3830691"/>
                  </a:cubicBezTo>
                  <a:cubicBezTo>
                    <a:pt x="5838729" y="3829938"/>
                    <a:pt x="5856790" y="3826929"/>
                    <a:pt x="5873345" y="3819404"/>
                  </a:cubicBezTo>
                  <a:cubicBezTo>
                    <a:pt x="5904198" y="3806611"/>
                    <a:pt x="5889901" y="3743400"/>
                    <a:pt x="5883128" y="3711041"/>
                  </a:cubicBezTo>
                  <a:cubicBezTo>
                    <a:pt x="5881623" y="3703516"/>
                    <a:pt x="5880118" y="3697497"/>
                    <a:pt x="5880118" y="3695991"/>
                  </a:cubicBezTo>
                  <a:cubicBezTo>
                    <a:pt x="5880118" y="3689972"/>
                    <a:pt x="5874850" y="3653098"/>
                    <a:pt x="5870335" y="3615473"/>
                  </a:cubicBezTo>
                  <a:cubicBezTo>
                    <a:pt x="5865068" y="3575589"/>
                    <a:pt x="5859047" y="3535707"/>
                    <a:pt x="5859047" y="3528934"/>
                  </a:cubicBezTo>
                  <a:lnTo>
                    <a:pt x="5859047" y="3528182"/>
                  </a:lnTo>
                  <a:cubicBezTo>
                    <a:pt x="5859047" y="3522914"/>
                    <a:pt x="5897426" y="3501844"/>
                    <a:pt x="5923763" y="3488299"/>
                  </a:cubicBezTo>
                  <a:cubicBezTo>
                    <a:pt x="5929030" y="3485288"/>
                    <a:pt x="5934298" y="3483031"/>
                    <a:pt x="5938061" y="3481526"/>
                  </a:cubicBezTo>
                  <a:cubicBezTo>
                    <a:pt x="5941824" y="3480021"/>
                    <a:pt x="5944081" y="3479269"/>
                    <a:pt x="5945586" y="3478516"/>
                  </a:cubicBezTo>
                  <a:lnTo>
                    <a:pt x="5946339" y="3478516"/>
                  </a:lnTo>
                  <a:cubicBezTo>
                    <a:pt x="5949349" y="3478516"/>
                    <a:pt x="5959131" y="3481526"/>
                    <a:pt x="5971924" y="3484536"/>
                  </a:cubicBezTo>
                  <a:cubicBezTo>
                    <a:pt x="5996756" y="3491309"/>
                    <a:pt x="6032125" y="3500338"/>
                    <a:pt x="6053195" y="3498834"/>
                  </a:cubicBezTo>
                  <a:lnTo>
                    <a:pt x="6056205" y="3498834"/>
                  </a:lnTo>
                  <a:cubicBezTo>
                    <a:pt x="6081790" y="3495071"/>
                    <a:pt x="6098346" y="3463466"/>
                    <a:pt x="6105871" y="3430355"/>
                  </a:cubicBezTo>
                  <a:cubicBezTo>
                    <a:pt x="6107376" y="3424335"/>
                    <a:pt x="6108129" y="3417562"/>
                    <a:pt x="6109633" y="3411543"/>
                  </a:cubicBezTo>
                  <a:cubicBezTo>
                    <a:pt x="6110386" y="3405523"/>
                    <a:pt x="6111138" y="3399502"/>
                    <a:pt x="6111138" y="3393482"/>
                  </a:cubicBezTo>
                  <a:lnTo>
                    <a:pt x="6111138" y="3391977"/>
                  </a:lnTo>
                  <a:cubicBezTo>
                    <a:pt x="6111891" y="3382947"/>
                    <a:pt x="6111891" y="3373164"/>
                    <a:pt x="6111891" y="3363382"/>
                  </a:cubicBezTo>
                  <a:cubicBezTo>
                    <a:pt x="6112644" y="3334034"/>
                    <a:pt x="6113396" y="3306191"/>
                    <a:pt x="6116406" y="3292646"/>
                  </a:cubicBezTo>
                  <a:lnTo>
                    <a:pt x="6116406" y="3291893"/>
                  </a:lnTo>
                  <a:cubicBezTo>
                    <a:pt x="6119416" y="3279100"/>
                    <a:pt x="6172092" y="3191809"/>
                    <a:pt x="6212727" y="3128598"/>
                  </a:cubicBezTo>
                  <a:cubicBezTo>
                    <a:pt x="6220253" y="3116558"/>
                    <a:pt x="6227778" y="3104518"/>
                    <a:pt x="6234550" y="3094735"/>
                  </a:cubicBezTo>
                  <a:cubicBezTo>
                    <a:pt x="6240571" y="3084953"/>
                    <a:pt x="6246590" y="3076675"/>
                    <a:pt x="6250353" y="3070655"/>
                  </a:cubicBezTo>
                  <a:lnTo>
                    <a:pt x="6251106" y="3069903"/>
                  </a:lnTo>
                  <a:cubicBezTo>
                    <a:pt x="6266908" y="3046575"/>
                    <a:pt x="6272175" y="3028514"/>
                    <a:pt x="6272928" y="3016474"/>
                  </a:cubicBezTo>
                  <a:close/>
                  <a:moveTo>
                    <a:pt x="6850105" y="2348244"/>
                  </a:moveTo>
                  <a:lnTo>
                    <a:pt x="6940406" y="2352007"/>
                  </a:lnTo>
                  <a:cubicBezTo>
                    <a:pt x="6948684" y="2357274"/>
                    <a:pt x="6981042" y="2376840"/>
                    <a:pt x="7002112" y="2377592"/>
                  </a:cubicBezTo>
                  <a:cubicBezTo>
                    <a:pt x="7007380" y="2377592"/>
                    <a:pt x="7024687" y="2376840"/>
                    <a:pt x="7046510" y="2376840"/>
                  </a:cubicBezTo>
                  <a:cubicBezTo>
                    <a:pt x="7108969" y="2375335"/>
                    <a:pt x="7217330" y="2373829"/>
                    <a:pt x="7239905" y="2379850"/>
                  </a:cubicBezTo>
                  <a:cubicBezTo>
                    <a:pt x="7239905" y="2380602"/>
                    <a:pt x="7241410" y="2380602"/>
                    <a:pt x="7241410" y="2380602"/>
                  </a:cubicBezTo>
                  <a:cubicBezTo>
                    <a:pt x="7257213" y="2386622"/>
                    <a:pt x="7281294" y="2391137"/>
                    <a:pt x="7300859" y="2394147"/>
                  </a:cubicBezTo>
                  <a:cubicBezTo>
                    <a:pt x="7312899" y="2396405"/>
                    <a:pt x="7322681" y="2397910"/>
                    <a:pt x="7327197" y="2399415"/>
                  </a:cubicBezTo>
                  <a:cubicBezTo>
                    <a:pt x="7338485" y="2403177"/>
                    <a:pt x="7358802" y="2400167"/>
                    <a:pt x="7373100" y="2394147"/>
                  </a:cubicBezTo>
                  <a:cubicBezTo>
                    <a:pt x="7376110" y="2392642"/>
                    <a:pt x="7379120" y="2391890"/>
                    <a:pt x="7381377" y="2390385"/>
                  </a:cubicBezTo>
                  <a:cubicBezTo>
                    <a:pt x="7383635" y="2389633"/>
                    <a:pt x="7385892" y="2387375"/>
                    <a:pt x="7388150" y="2385870"/>
                  </a:cubicBezTo>
                  <a:cubicBezTo>
                    <a:pt x="7390407" y="2383612"/>
                    <a:pt x="7392665" y="2380602"/>
                    <a:pt x="7394923" y="2378345"/>
                  </a:cubicBezTo>
                  <a:cubicBezTo>
                    <a:pt x="7400190" y="2372324"/>
                    <a:pt x="7405458" y="2366304"/>
                    <a:pt x="7412231" y="2369314"/>
                  </a:cubicBezTo>
                  <a:cubicBezTo>
                    <a:pt x="7416746" y="2371572"/>
                    <a:pt x="7427281" y="2377592"/>
                    <a:pt x="7437816" y="2385117"/>
                  </a:cubicBezTo>
                  <a:cubicBezTo>
                    <a:pt x="7457381" y="2398662"/>
                    <a:pt x="7480709" y="2414465"/>
                    <a:pt x="7495759" y="2415217"/>
                  </a:cubicBezTo>
                  <a:lnTo>
                    <a:pt x="7497264" y="2415217"/>
                  </a:lnTo>
                  <a:lnTo>
                    <a:pt x="7498017" y="2415217"/>
                  </a:lnTo>
                  <a:cubicBezTo>
                    <a:pt x="7512314" y="2415217"/>
                    <a:pt x="7519839" y="2403177"/>
                    <a:pt x="7527364" y="2392642"/>
                  </a:cubicBezTo>
                  <a:cubicBezTo>
                    <a:pt x="7531880" y="2385870"/>
                    <a:pt x="7536395" y="2379097"/>
                    <a:pt x="7540158" y="2379097"/>
                  </a:cubicBezTo>
                  <a:cubicBezTo>
                    <a:pt x="7549188" y="2379097"/>
                    <a:pt x="7553703" y="2379097"/>
                    <a:pt x="7557465" y="2379850"/>
                  </a:cubicBezTo>
                  <a:cubicBezTo>
                    <a:pt x="7561228" y="2379850"/>
                    <a:pt x="7566495" y="2380602"/>
                    <a:pt x="7574773" y="2381355"/>
                  </a:cubicBezTo>
                  <a:cubicBezTo>
                    <a:pt x="7583050" y="2382107"/>
                    <a:pt x="7589070" y="2383612"/>
                    <a:pt x="7594338" y="2385870"/>
                  </a:cubicBezTo>
                  <a:cubicBezTo>
                    <a:pt x="7598853" y="2387375"/>
                    <a:pt x="7601863" y="2389633"/>
                    <a:pt x="7603368" y="2391890"/>
                  </a:cubicBezTo>
                  <a:cubicBezTo>
                    <a:pt x="7605626" y="2394147"/>
                    <a:pt x="7605626" y="2394147"/>
                    <a:pt x="7605626" y="2394900"/>
                  </a:cubicBezTo>
                  <a:cubicBezTo>
                    <a:pt x="7607131" y="2397158"/>
                    <a:pt x="7607883" y="2400920"/>
                    <a:pt x="7613151" y="2408445"/>
                  </a:cubicBezTo>
                  <a:cubicBezTo>
                    <a:pt x="7620676" y="2421990"/>
                    <a:pt x="7646261" y="2438545"/>
                    <a:pt x="7665074" y="2450586"/>
                  </a:cubicBezTo>
                  <a:cubicBezTo>
                    <a:pt x="7671094" y="2455101"/>
                    <a:pt x="7677114" y="2458111"/>
                    <a:pt x="7680125" y="2460368"/>
                  </a:cubicBezTo>
                  <a:lnTo>
                    <a:pt x="7680877" y="2461121"/>
                  </a:lnTo>
                  <a:cubicBezTo>
                    <a:pt x="7686897" y="2465636"/>
                    <a:pt x="7693670" y="2469398"/>
                    <a:pt x="7698937" y="2472409"/>
                  </a:cubicBezTo>
                  <a:cubicBezTo>
                    <a:pt x="7700442" y="2473161"/>
                    <a:pt x="7701947" y="2473913"/>
                    <a:pt x="7702700" y="2474666"/>
                  </a:cubicBezTo>
                  <a:cubicBezTo>
                    <a:pt x="7710225" y="2478428"/>
                    <a:pt x="7718502" y="2480686"/>
                    <a:pt x="7724523" y="2480686"/>
                  </a:cubicBezTo>
                  <a:lnTo>
                    <a:pt x="7732048" y="2480686"/>
                  </a:lnTo>
                  <a:cubicBezTo>
                    <a:pt x="7735810" y="2479934"/>
                    <a:pt x="7740325" y="2479934"/>
                    <a:pt x="7744088" y="2479934"/>
                  </a:cubicBezTo>
                  <a:cubicBezTo>
                    <a:pt x="7742583" y="2481438"/>
                    <a:pt x="7741830" y="2483696"/>
                    <a:pt x="7740325" y="2485953"/>
                  </a:cubicBezTo>
                  <a:cubicBezTo>
                    <a:pt x="7735810" y="2494984"/>
                    <a:pt x="7729790" y="2504013"/>
                    <a:pt x="7728285" y="2513796"/>
                  </a:cubicBezTo>
                  <a:lnTo>
                    <a:pt x="7728285" y="2514549"/>
                  </a:lnTo>
                  <a:cubicBezTo>
                    <a:pt x="7726780" y="2526589"/>
                    <a:pt x="7731295" y="2529599"/>
                    <a:pt x="7738820" y="2534867"/>
                  </a:cubicBezTo>
                  <a:cubicBezTo>
                    <a:pt x="7741830" y="2537124"/>
                    <a:pt x="7744840" y="2539382"/>
                    <a:pt x="7748603" y="2543144"/>
                  </a:cubicBezTo>
                  <a:cubicBezTo>
                    <a:pt x="7752366" y="2547660"/>
                    <a:pt x="7756128" y="2555185"/>
                    <a:pt x="7759891" y="2562710"/>
                  </a:cubicBezTo>
                  <a:cubicBezTo>
                    <a:pt x="7767416" y="2577760"/>
                    <a:pt x="7775693" y="2593563"/>
                    <a:pt x="7786981" y="2593563"/>
                  </a:cubicBezTo>
                  <a:cubicBezTo>
                    <a:pt x="7795259" y="2593563"/>
                    <a:pt x="7799774" y="2591305"/>
                    <a:pt x="7804288" y="2588295"/>
                  </a:cubicBezTo>
                  <a:cubicBezTo>
                    <a:pt x="7806546" y="2586790"/>
                    <a:pt x="7809556" y="2585285"/>
                    <a:pt x="7814071" y="2584532"/>
                  </a:cubicBezTo>
                  <a:cubicBezTo>
                    <a:pt x="7817082" y="2583027"/>
                    <a:pt x="7819339" y="2582275"/>
                    <a:pt x="7821597" y="2581522"/>
                  </a:cubicBezTo>
                  <a:cubicBezTo>
                    <a:pt x="7821597" y="2582275"/>
                    <a:pt x="7822349" y="2583027"/>
                    <a:pt x="7823854" y="2585285"/>
                  </a:cubicBezTo>
                  <a:lnTo>
                    <a:pt x="7824607" y="2585285"/>
                  </a:lnTo>
                  <a:cubicBezTo>
                    <a:pt x="7826864" y="2587543"/>
                    <a:pt x="7829122" y="2589800"/>
                    <a:pt x="7830626" y="2592058"/>
                  </a:cubicBezTo>
                  <a:cubicBezTo>
                    <a:pt x="7837400" y="2600336"/>
                    <a:pt x="7842666" y="2606355"/>
                    <a:pt x="7855460" y="2610870"/>
                  </a:cubicBezTo>
                  <a:cubicBezTo>
                    <a:pt x="7862232" y="2613128"/>
                    <a:pt x="7865994" y="2616890"/>
                    <a:pt x="7869758" y="2620653"/>
                  </a:cubicBezTo>
                  <a:cubicBezTo>
                    <a:pt x="7873520" y="2624415"/>
                    <a:pt x="7877282" y="2627425"/>
                    <a:pt x="7882550" y="2630436"/>
                  </a:cubicBezTo>
                  <a:cubicBezTo>
                    <a:pt x="7888570" y="2634198"/>
                    <a:pt x="7893838" y="2634198"/>
                    <a:pt x="7899104" y="2634198"/>
                  </a:cubicBezTo>
                  <a:cubicBezTo>
                    <a:pt x="7903620" y="2634198"/>
                    <a:pt x="7907382" y="2634198"/>
                    <a:pt x="7911898" y="2637961"/>
                  </a:cubicBezTo>
                  <a:cubicBezTo>
                    <a:pt x="7914908" y="2640970"/>
                    <a:pt x="7917918" y="2643228"/>
                    <a:pt x="7920928" y="2644733"/>
                  </a:cubicBezTo>
                  <a:cubicBezTo>
                    <a:pt x="7918670" y="2645486"/>
                    <a:pt x="7917166" y="2645486"/>
                    <a:pt x="7916412" y="2646238"/>
                  </a:cubicBezTo>
                  <a:cubicBezTo>
                    <a:pt x="7905126" y="2649248"/>
                    <a:pt x="7902868" y="2649248"/>
                    <a:pt x="7902868" y="2665804"/>
                  </a:cubicBezTo>
                  <a:cubicBezTo>
                    <a:pt x="7902868" y="2674834"/>
                    <a:pt x="7903620" y="2709449"/>
                    <a:pt x="7903620" y="2732025"/>
                  </a:cubicBezTo>
                  <a:cubicBezTo>
                    <a:pt x="7875778" y="2735787"/>
                    <a:pt x="7844924" y="2738045"/>
                    <a:pt x="7829874" y="2738045"/>
                  </a:cubicBezTo>
                  <a:cubicBezTo>
                    <a:pt x="7803536" y="2738045"/>
                    <a:pt x="7610894" y="2888547"/>
                    <a:pt x="7610894" y="2888547"/>
                  </a:cubicBezTo>
                  <a:lnTo>
                    <a:pt x="7606378" y="2917894"/>
                  </a:lnTo>
                  <a:cubicBezTo>
                    <a:pt x="7606378" y="2917894"/>
                    <a:pt x="7413736" y="3013464"/>
                    <a:pt x="7403200" y="3020236"/>
                  </a:cubicBezTo>
                  <a:cubicBezTo>
                    <a:pt x="7392665" y="3027761"/>
                    <a:pt x="7313651" y="3182779"/>
                    <a:pt x="7302364" y="3204601"/>
                  </a:cubicBezTo>
                  <a:cubicBezTo>
                    <a:pt x="7290324" y="3226424"/>
                    <a:pt x="7327949" y="3288882"/>
                    <a:pt x="7324186" y="3314468"/>
                  </a:cubicBezTo>
                  <a:cubicBezTo>
                    <a:pt x="7321929" y="3330271"/>
                    <a:pt x="7273016" y="3446157"/>
                    <a:pt x="7232380" y="3540221"/>
                  </a:cubicBezTo>
                  <a:cubicBezTo>
                    <a:pt x="7205290" y="3528181"/>
                    <a:pt x="7057798" y="3480020"/>
                    <a:pt x="7008885" y="3461208"/>
                  </a:cubicBezTo>
                  <a:cubicBezTo>
                    <a:pt x="6979536" y="3449167"/>
                    <a:pt x="6953199" y="3426591"/>
                    <a:pt x="6930624" y="3406274"/>
                  </a:cubicBezTo>
                  <a:cubicBezTo>
                    <a:pt x="6912563" y="3389719"/>
                    <a:pt x="6896008" y="3374669"/>
                    <a:pt x="6880958" y="3369401"/>
                  </a:cubicBezTo>
                  <a:cubicBezTo>
                    <a:pt x="6877195" y="3368648"/>
                    <a:pt x="6871928" y="3365638"/>
                    <a:pt x="6865908" y="3363381"/>
                  </a:cubicBezTo>
                  <a:cubicBezTo>
                    <a:pt x="6859135" y="3360371"/>
                    <a:pt x="6852362" y="3357360"/>
                    <a:pt x="6845590" y="3355103"/>
                  </a:cubicBezTo>
                  <a:cubicBezTo>
                    <a:pt x="6808717" y="3338548"/>
                    <a:pt x="6761308" y="3313715"/>
                    <a:pt x="6746258" y="3304685"/>
                  </a:cubicBezTo>
                  <a:lnTo>
                    <a:pt x="6745506" y="3304685"/>
                  </a:lnTo>
                  <a:cubicBezTo>
                    <a:pt x="6731208" y="3296407"/>
                    <a:pt x="6679285" y="3255772"/>
                    <a:pt x="6649185" y="3231692"/>
                  </a:cubicBezTo>
                  <a:cubicBezTo>
                    <a:pt x="6638650" y="3223414"/>
                    <a:pt x="6631124" y="3217394"/>
                    <a:pt x="6627361" y="3214383"/>
                  </a:cubicBezTo>
                  <a:cubicBezTo>
                    <a:pt x="6624351" y="3212126"/>
                    <a:pt x="6616074" y="3203848"/>
                    <a:pt x="6604786" y="3191808"/>
                  </a:cubicBezTo>
                  <a:cubicBezTo>
                    <a:pt x="6577696" y="3163213"/>
                    <a:pt x="6532545" y="3116557"/>
                    <a:pt x="6488147" y="3084199"/>
                  </a:cubicBezTo>
                  <a:lnTo>
                    <a:pt x="6486642" y="3083447"/>
                  </a:lnTo>
                  <a:lnTo>
                    <a:pt x="6485889" y="3082694"/>
                  </a:lnTo>
                  <a:cubicBezTo>
                    <a:pt x="6385806" y="3051089"/>
                    <a:pt x="6302277" y="3014969"/>
                    <a:pt x="6269166" y="2999918"/>
                  </a:cubicBezTo>
                  <a:cubicBezTo>
                    <a:pt x="6271424" y="2997660"/>
                    <a:pt x="6273681" y="2994650"/>
                    <a:pt x="6276691" y="2991641"/>
                  </a:cubicBezTo>
                  <a:lnTo>
                    <a:pt x="6276691" y="2990888"/>
                  </a:lnTo>
                  <a:cubicBezTo>
                    <a:pt x="6290989" y="2972075"/>
                    <a:pt x="6309802" y="2952510"/>
                    <a:pt x="6325605" y="2936707"/>
                  </a:cubicBezTo>
                  <a:cubicBezTo>
                    <a:pt x="6342912" y="2919399"/>
                    <a:pt x="6357210" y="2904349"/>
                    <a:pt x="6360220" y="2896072"/>
                  </a:cubicBezTo>
                  <a:lnTo>
                    <a:pt x="6360220" y="2895319"/>
                  </a:lnTo>
                  <a:cubicBezTo>
                    <a:pt x="6360973" y="2893062"/>
                    <a:pt x="6361726" y="2890052"/>
                    <a:pt x="6362478" y="2885537"/>
                  </a:cubicBezTo>
                  <a:cubicBezTo>
                    <a:pt x="6363230" y="2881774"/>
                    <a:pt x="6363983" y="2876507"/>
                    <a:pt x="6364736" y="2871992"/>
                  </a:cubicBezTo>
                  <a:cubicBezTo>
                    <a:pt x="6368498" y="2845653"/>
                    <a:pt x="6372261" y="2804266"/>
                    <a:pt x="6372261" y="2784700"/>
                  </a:cubicBezTo>
                  <a:cubicBezTo>
                    <a:pt x="6372261" y="2775670"/>
                    <a:pt x="6375271" y="2768145"/>
                    <a:pt x="6378281" y="2762125"/>
                  </a:cubicBezTo>
                  <a:cubicBezTo>
                    <a:pt x="6385053" y="2747827"/>
                    <a:pt x="6390321" y="2737292"/>
                    <a:pt x="6373766" y="2719984"/>
                  </a:cubicBezTo>
                  <a:lnTo>
                    <a:pt x="6373013" y="2719984"/>
                  </a:lnTo>
                  <a:lnTo>
                    <a:pt x="6373013" y="2719231"/>
                  </a:lnTo>
                  <a:cubicBezTo>
                    <a:pt x="6367746" y="2713964"/>
                    <a:pt x="6362478" y="2708696"/>
                    <a:pt x="6357962" y="2704934"/>
                  </a:cubicBezTo>
                  <a:cubicBezTo>
                    <a:pt x="6352695" y="2700419"/>
                    <a:pt x="6348932" y="2697409"/>
                    <a:pt x="6348180" y="2695904"/>
                  </a:cubicBezTo>
                  <a:cubicBezTo>
                    <a:pt x="6348180" y="2695904"/>
                    <a:pt x="6350437" y="2695151"/>
                    <a:pt x="6356458" y="2692141"/>
                  </a:cubicBezTo>
                  <a:cubicBezTo>
                    <a:pt x="6370003" y="2685369"/>
                    <a:pt x="6391074" y="2676339"/>
                    <a:pt x="6413649" y="2668062"/>
                  </a:cubicBezTo>
                  <a:cubicBezTo>
                    <a:pt x="6435472" y="2660536"/>
                    <a:pt x="6458047" y="2654516"/>
                    <a:pt x="6473850" y="2655268"/>
                  </a:cubicBezTo>
                  <a:cubicBezTo>
                    <a:pt x="6496425" y="2656021"/>
                    <a:pt x="6509970" y="2663546"/>
                    <a:pt x="6528030" y="2674081"/>
                  </a:cubicBezTo>
                  <a:cubicBezTo>
                    <a:pt x="6535555" y="2678596"/>
                    <a:pt x="6544585" y="2683864"/>
                    <a:pt x="6555873" y="2689131"/>
                  </a:cubicBezTo>
                  <a:cubicBezTo>
                    <a:pt x="6562646" y="2692894"/>
                    <a:pt x="6569418" y="2695904"/>
                    <a:pt x="6575438" y="2699666"/>
                  </a:cubicBezTo>
                  <a:cubicBezTo>
                    <a:pt x="6599519" y="2712459"/>
                    <a:pt x="6610806" y="2718479"/>
                    <a:pt x="6634886" y="2704934"/>
                  </a:cubicBezTo>
                  <a:cubicBezTo>
                    <a:pt x="6641660" y="2701171"/>
                    <a:pt x="6647680" y="2700419"/>
                    <a:pt x="6652947" y="2699666"/>
                  </a:cubicBezTo>
                  <a:cubicBezTo>
                    <a:pt x="6667997" y="2698162"/>
                    <a:pt x="6678532" y="2697409"/>
                    <a:pt x="6686057" y="2662041"/>
                  </a:cubicBezTo>
                  <a:cubicBezTo>
                    <a:pt x="6688315" y="2655268"/>
                    <a:pt x="6689067" y="2649248"/>
                    <a:pt x="6690572" y="2643228"/>
                  </a:cubicBezTo>
                  <a:cubicBezTo>
                    <a:pt x="6697345" y="2611623"/>
                    <a:pt x="6701108" y="2593563"/>
                    <a:pt x="6719921" y="2579264"/>
                  </a:cubicBezTo>
                  <a:lnTo>
                    <a:pt x="6720673" y="2578512"/>
                  </a:lnTo>
                  <a:cubicBezTo>
                    <a:pt x="6738733" y="2564214"/>
                    <a:pt x="6763566" y="2545402"/>
                    <a:pt x="6770338" y="2531857"/>
                  </a:cubicBezTo>
                  <a:cubicBezTo>
                    <a:pt x="6774854" y="2522827"/>
                    <a:pt x="6774101" y="2516054"/>
                    <a:pt x="6765071" y="2511539"/>
                  </a:cubicBezTo>
                  <a:cubicBezTo>
                    <a:pt x="6762061" y="2510034"/>
                    <a:pt x="6759803" y="2509281"/>
                    <a:pt x="6756793" y="2507776"/>
                  </a:cubicBezTo>
                  <a:cubicBezTo>
                    <a:pt x="6745506" y="2503261"/>
                    <a:pt x="6734218" y="2497993"/>
                    <a:pt x="6725941" y="2473913"/>
                  </a:cubicBezTo>
                  <a:cubicBezTo>
                    <a:pt x="6718416" y="2452091"/>
                    <a:pt x="6722931" y="2412208"/>
                    <a:pt x="6726693" y="2389633"/>
                  </a:cubicBezTo>
                  <a:cubicBezTo>
                    <a:pt x="6732713" y="2391890"/>
                    <a:pt x="6740238" y="2392642"/>
                    <a:pt x="6746258" y="2392642"/>
                  </a:cubicBezTo>
                  <a:cubicBezTo>
                    <a:pt x="6747763" y="2392642"/>
                    <a:pt x="6749268" y="2391890"/>
                    <a:pt x="6750773" y="2391890"/>
                  </a:cubicBezTo>
                  <a:cubicBezTo>
                    <a:pt x="6753783" y="2391137"/>
                    <a:pt x="6756793" y="2390385"/>
                    <a:pt x="6759051" y="2389633"/>
                  </a:cubicBezTo>
                  <a:cubicBezTo>
                    <a:pt x="6759803" y="2388880"/>
                    <a:pt x="6760556" y="2388880"/>
                    <a:pt x="6761308" y="2388127"/>
                  </a:cubicBezTo>
                  <a:cubicBezTo>
                    <a:pt x="6762813" y="2387375"/>
                    <a:pt x="6765071" y="2383612"/>
                    <a:pt x="6767328" y="2379850"/>
                  </a:cubicBezTo>
                  <a:cubicBezTo>
                    <a:pt x="6771091" y="2373829"/>
                    <a:pt x="6774854" y="2366304"/>
                    <a:pt x="6775606" y="2365551"/>
                  </a:cubicBezTo>
                  <a:cubicBezTo>
                    <a:pt x="6782379" y="2364799"/>
                    <a:pt x="6834302" y="2352759"/>
                    <a:pt x="6849352" y="2348996"/>
                  </a:cubicBezTo>
                  <a:close/>
                  <a:moveTo>
                    <a:pt x="5503864" y="1865132"/>
                  </a:moveTo>
                  <a:cubicBezTo>
                    <a:pt x="5508379" y="1872657"/>
                    <a:pt x="5512141" y="1880182"/>
                    <a:pt x="5533965" y="1876420"/>
                  </a:cubicBezTo>
                  <a:cubicBezTo>
                    <a:pt x="5540737" y="1874914"/>
                    <a:pt x="5548262" y="1879429"/>
                    <a:pt x="5554282" y="1883192"/>
                  </a:cubicBezTo>
                  <a:cubicBezTo>
                    <a:pt x="5560302" y="1887707"/>
                    <a:pt x="5567075" y="1891470"/>
                    <a:pt x="5573847" y="1891470"/>
                  </a:cubicBezTo>
                  <a:lnTo>
                    <a:pt x="5582878" y="1891470"/>
                  </a:lnTo>
                  <a:cubicBezTo>
                    <a:pt x="5592660" y="1891470"/>
                    <a:pt x="5603196" y="1892223"/>
                    <a:pt x="5616741" y="1890717"/>
                  </a:cubicBezTo>
                  <a:cubicBezTo>
                    <a:pt x="5622008" y="1889965"/>
                    <a:pt x="5625771" y="1913293"/>
                    <a:pt x="5628781" y="1927590"/>
                  </a:cubicBezTo>
                  <a:cubicBezTo>
                    <a:pt x="5630286" y="1934363"/>
                    <a:pt x="5631038" y="1940383"/>
                    <a:pt x="5632543" y="1943393"/>
                  </a:cubicBezTo>
                  <a:lnTo>
                    <a:pt x="5632543" y="1944146"/>
                  </a:lnTo>
                  <a:lnTo>
                    <a:pt x="5633296" y="1944898"/>
                  </a:lnTo>
                  <a:cubicBezTo>
                    <a:pt x="5636306" y="1948661"/>
                    <a:pt x="5650603" y="1962206"/>
                    <a:pt x="5668664" y="1973494"/>
                  </a:cubicBezTo>
                  <a:cubicBezTo>
                    <a:pt x="5672427" y="1975752"/>
                    <a:pt x="5675437" y="1977256"/>
                    <a:pt x="5679952" y="1979514"/>
                  </a:cubicBezTo>
                  <a:cubicBezTo>
                    <a:pt x="5683714" y="1981772"/>
                    <a:pt x="5687477" y="1983277"/>
                    <a:pt x="5691239" y="1984781"/>
                  </a:cubicBezTo>
                  <a:lnTo>
                    <a:pt x="5691239" y="1985534"/>
                  </a:lnTo>
                  <a:cubicBezTo>
                    <a:pt x="5704784" y="1990802"/>
                    <a:pt x="5712309" y="1993812"/>
                    <a:pt x="5716824" y="1996822"/>
                  </a:cubicBezTo>
                  <a:cubicBezTo>
                    <a:pt x="5721340" y="1999079"/>
                    <a:pt x="5724350" y="2000584"/>
                    <a:pt x="5728865" y="2003594"/>
                  </a:cubicBezTo>
                  <a:cubicBezTo>
                    <a:pt x="5734885" y="2008109"/>
                    <a:pt x="5736390" y="2011119"/>
                    <a:pt x="5742410" y="2025417"/>
                  </a:cubicBezTo>
                  <a:lnTo>
                    <a:pt x="5742410" y="2026169"/>
                  </a:lnTo>
                  <a:cubicBezTo>
                    <a:pt x="5749183" y="2042725"/>
                    <a:pt x="5750688" y="2042725"/>
                    <a:pt x="5758965" y="2047240"/>
                  </a:cubicBezTo>
                  <a:cubicBezTo>
                    <a:pt x="5760470" y="2047992"/>
                    <a:pt x="5762728" y="2048745"/>
                    <a:pt x="5764233" y="2050250"/>
                  </a:cubicBezTo>
                  <a:cubicBezTo>
                    <a:pt x="5770253" y="2053260"/>
                    <a:pt x="5775520" y="2055517"/>
                    <a:pt x="5780788" y="2057023"/>
                  </a:cubicBezTo>
                  <a:lnTo>
                    <a:pt x="5783798" y="2058528"/>
                  </a:lnTo>
                  <a:lnTo>
                    <a:pt x="5784550" y="2058528"/>
                  </a:lnTo>
                  <a:cubicBezTo>
                    <a:pt x="5790570" y="2060785"/>
                    <a:pt x="5797343" y="2061538"/>
                    <a:pt x="5801859" y="2061538"/>
                  </a:cubicBezTo>
                  <a:lnTo>
                    <a:pt x="5802611" y="2061538"/>
                  </a:lnTo>
                  <a:cubicBezTo>
                    <a:pt x="5812394" y="2061538"/>
                    <a:pt x="5824434" y="2056270"/>
                    <a:pt x="5835721" y="2051003"/>
                  </a:cubicBezTo>
                  <a:lnTo>
                    <a:pt x="5839484" y="2049498"/>
                  </a:lnTo>
                  <a:cubicBezTo>
                    <a:pt x="5846256" y="2046488"/>
                    <a:pt x="5860554" y="2053260"/>
                    <a:pt x="5865822" y="2055517"/>
                  </a:cubicBezTo>
                  <a:cubicBezTo>
                    <a:pt x="5868832" y="2066805"/>
                    <a:pt x="5873347" y="2086370"/>
                    <a:pt x="5868832" y="2093142"/>
                  </a:cubicBezTo>
                  <a:cubicBezTo>
                    <a:pt x="5866574" y="2096153"/>
                    <a:pt x="5863564" y="2098410"/>
                    <a:pt x="5861306" y="2099915"/>
                  </a:cubicBezTo>
                  <a:cubicBezTo>
                    <a:pt x="5851524" y="2105936"/>
                    <a:pt x="5844751" y="2111204"/>
                    <a:pt x="5853029" y="2128511"/>
                  </a:cubicBezTo>
                  <a:cubicBezTo>
                    <a:pt x="5859801" y="2143561"/>
                    <a:pt x="5861306" y="2144314"/>
                    <a:pt x="5870337" y="2148829"/>
                  </a:cubicBezTo>
                  <a:cubicBezTo>
                    <a:pt x="5873347" y="2150333"/>
                    <a:pt x="5876357" y="2151839"/>
                    <a:pt x="5881625" y="2154849"/>
                  </a:cubicBezTo>
                  <a:cubicBezTo>
                    <a:pt x="5890655" y="2160116"/>
                    <a:pt x="5901190" y="2160116"/>
                    <a:pt x="5908715" y="2160116"/>
                  </a:cubicBezTo>
                  <a:lnTo>
                    <a:pt x="5915487" y="2160116"/>
                  </a:lnTo>
                  <a:cubicBezTo>
                    <a:pt x="5916240" y="2160868"/>
                    <a:pt x="5911725" y="2161621"/>
                    <a:pt x="5907210" y="2168394"/>
                  </a:cubicBezTo>
                  <a:cubicBezTo>
                    <a:pt x="5900437" y="2178930"/>
                    <a:pt x="5894417" y="2184950"/>
                    <a:pt x="5891407" y="2190217"/>
                  </a:cubicBezTo>
                  <a:cubicBezTo>
                    <a:pt x="5882377" y="2202257"/>
                    <a:pt x="5880872" y="2203009"/>
                    <a:pt x="5880872" y="2219565"/>
                  </a:cubicBezTo>
                  <a:lnTo>
                    <a:pt x="5880872" y="2220317"/>
                  </a:lnTo>
                  <a:cubicBezTo>
                    <a:pt x="5880872" y="2230100"/>
                    <a:pt x="5880872" y="2242140"/>
                    <a:pt x="5880872" y="2253428"/>
                  </a:cubicBezTo>
                  <a:cubicBezTo>
                    <a:pt x="5880872" y="2264716"/>
                    <a:pt x="5880120" y="2275251"/>
                    <a:pt x="5880120" y="2279013"/>
                  </a:cubicBezTo>
                  <a:cubicBezTo>
                    <a:pt x="5880120" y="2288043"/>
                    <a:pt x="5886892" y="2291806"/>
                    <a:pt x="5893665" y="2295568"/>
                  </a:cubicBezTo>
                  <a:lnTo>
                    <a:pt x="5898932" y="2299331"/>
                  </a:lnTo>
                  <a:cubicBezTo>
                    <a:pt x="5898180" y="2300835"/>
                    <a:pt x="5897427" y="2302341"/>
                    <a:pt x="5895922" y="2303846"/>
                  </a:cubicBezTo>
                  <a:cubicBezTo>
                    <a:pt x="5895170" y="2305351"/>
                    <a:pt x="5893665" y="2306856"/>
                    <a:pt x="5892160" y="2308361"/>
                  </a:cubicBezTo>
                  <a:cubicBezTo>
                    <a:pt x="5886140" y="2316639"/>
                    <a:pt x="5877862" y="2323411"/>
                    <a:pt x="5873347" y="2327927"/>
                  </a:cubicBezTo>
                  <a:cubicBezTo>
                    <a:pt x="5866574" y="2333194"/>
                    <a:pt x="5868079" y="2341471"/>
                    <a:pt x="5868832" y="2349749"/>
                  </a:cubicBezTo>
                  <a:cubicBezTo>
                    <a:pt x="5869584" y="2355017"/>
                    <a:pt x="5870337" y="2361036"/>
                    <a:pt x="5868079" y="2361789"/>
                  </a:cubicBezTo>
                  <a:cubicBezTo>
                    <a:pt x="5863564" y="2364046"/>
                    <a:pt x="5859049" y="2364799"/>
                    <a:pt x="5854534" y="2365552"/>
                  </a:cubicBezTo>
                  <a:cubicBezTo>
                    <a:pt x="5847009" y="2367057"/>
                    <a:pt x="5838731" y="2368561"/>
                    <a:pt x="5825186" y="2376087"/>
                  </a:cubicBezTo>
                  <a:cubicBezTo>
                    <a:pt x="5817661" y="2379850"/>
                    <a:pt x="5811641" y="2382107"/>
                    <a:pt x="5806374" y="2383612"/>
                  </a:cubicBezTo>
                  <a:cubicBezTo>
                    <a:pt x="5796591" y="2387375"/>
                    <a:pt x="5789818" y="2389633"/>
                    <a:pt x="5779283" y="2400168"/>
                  </a:cubicBezTo>
                  <a:cubicBezTo>
                    <a:pt x="5776273" y="2403178"/>
                    <a:pt x="5774015" y="2406940"/>
                    <a:pt x="5771005" y="2411455"/>
                  </a:cubicBezTo>
                  <a:cubicBezTo>
                    <a:pt x="5768748" y="2415970"/>
                    <a:pt x="5765738" y="2421237"/>
                    <a:pt x="5762728" y="2427258"/>
                  </a:cubicBezTo>
                  <a:cubicBezTo>
                    <a:pt x="5749183" y="2458111"/>
                    <a:pt x="5732628" y="2507023"/>
                    <a:pt x="5722844" y="2541639"/>
                  </a:cubicBezTo>
                  <a:cubicBezTo>
                    <a:pt x="5716072" y="2567977"/>
                    <a:pt x="5714567" y="2580770"/>
                    <a:pt x="5714567" y="2589048"/>
                  </a:cubicBezTo>
                  <a:cubicBezTo>
                    <a:pt x="5713814" y="2594315"/>
                    <a:pt x="5713814" y="2598078"/>
                    <a:pt x="5711557" y="2601088"/>
                  </a:cubicBezTo>
                  <a:cubicBezTo>
                    <a:pt x="5708547" y="2604850"/>
                    <a:pt x="5704032" y="2608613"/>
                    <a:pt x="5698012" y="2613128"/>
                  </a:cubicBezTo>
                  <a:cubicBezTo>
                    <a:pt x="5688982" y="2619900"/>
                    <a:pt x="5679199" y="2626673"/>
                    <a:pt x="5672427" y="2637961"/>
                  </a:cubicBezTo>
                  <a:cubicBezTo>
                    <a:pt x="5667159" y="2646990"/>
                    <a:pt x="5661139" y="2657526"/>
                    <a:pt x="5657376" y="2666557"/>
                  </a:cubicBezTo>
                  <a:cubicBezTo>
                    <a:pt x="5652861" y="2678597"/>
                    <a:pt x="5651356" y="2689132"/>
                    <a:pt x="5658882" y="2695151"/>
                  </a:cubicBezTo>
                  <a:cubicBezTo>
                    <a:pt x="5661139" y="2697409"/>
                    <a:pt x="5664149" y="2699667"/>
                    <a:pt x="5667912" y="2701924"/>
                  </a:cubicBezTo>
                  <a:cubicBezTo>
                    <a:pt x="5674684" y="2706439"/>
                    <a:pt x="5681457" y="2712459"/>
                    <a:pt x="5685219" y="2716974"/>
                  </a:cubicBezTo>
                  <a:lnTo>
                    <a:pt x="5685219" y="2717726"/>
                  </a:lnTo>
                  <a:cubicBezTo>
                    <a:pt x="5686724" y="2719232"/>
                    <a:pt x="5690487" y="2722994"/>
                    <a:pt x="5697259" y="2728262"/>
                  </a:cubicBezTo>
                  <a:cubicBezTo>
                    <a:pt x="5702527" y="2732025"/>
                    <a:pt x="5710804" y="2738798"/>
                    <a:pt x="5721340" y="2747075"/>
                  </a:cubicBezTo>
                  <a:cubicBezTo>
                    <a:pt x="5771005" y="2784700"/>
                    <a:pt x="5853781" y="2845653"/>
                    <a:pt x="5868832" y="2856941"/>
                  </a:cubicBezTo>
                  <a:cubicBezTo>
                    <a:pt x="5872595" y="2859951"/>
                    <a:pt x="5878615" y="2863714"/>
                    <a:pt x="5886892" y="2869734"/>
                  </a:cubicBezTo>
                  <a:cubicBezTo>
                    <a:pt x="5894417" y="2875002"/>
                    <a:pt x="5904952" y="2882527"/>
                    <a:pt x="5918497" y="2890804"/>
                  </a:cubicBezTo>
                  <a:cubicBezTo>
                    <a:pt x="5980203" y="2932192"/>
                    <a:pt x="6075772" y="2995403"/>
                    <a:pt x="6085555" y="2999918"/>
                  </a:cubicBezTo>
                  <a:cubicBezTo>
                    <a:pt x="6099853" y="3005939"/>
                    <a:pt x="6117160" y="2984116"/>
                    <a:pt x="6133715" y="2963798"/>
                  </a:cubicBezTo>
                  <a:cubicBezTo>
                    <a:pt x="6141241" y="2953263"/>
                    <a:pt x="6148766" y="2943480"/>
                    <a:pt x="6154034" y="2939718"/>
                  </a:cubicBezTo>
                  <a:lnTo>
                    <a:pt x="6154034" y="2938965"/>
                  </a:lnTo>
                  <a:lnTo>
                    <a:pt x="6159301" y="2934450"/>
                  </a:lnTo>
                  <a:cubicBezTo>
                    <a:pt x="6167579" y="2927677"/>
                    <a:pt x="6178866" y="2917895"/>
                    <a:pt x="6190154" y="2911122"/>
                  </a:cubicBezTo>
                  <a:cubicBezTo>
                    <a:pt x="6198431" y="2905102"/>
                    <a:pt x="6205956" y="2900587"/>
                    <a:pt x="6206709" y="2901340"/>
                  </a:cubicBezTo>
                  <a:cubicBezTo>
                    <a:pt x="6210472" y="2907360"/>
                    <a:pt x="6215739" y="2918647"/>
                    <a:pt x="6220255" y="2931440"/>
                  </a:cubicBezTo>
                  <a:cubicBezTo>
                    <a:pt x="6225522" y="2944233"/>
                    <a:pt x="6230037" y="2958530"/>
                    <a:pt x="6233800" y="2969818"/>
                  </a:cubicBezTo>
                  <a:lnTo>
                    <a:pt x="6233800" y="2970571"/>
                  </a:lnTo>
                  <a:cubicBezTo>
                    <a:pt x="6236057" y="2976591"/>
                    <a:pt x="6236057" y="2984116"/>
                    <a:pt x="6236810" y="2990888"/>
                  </a:cubicBezTo>
                  <a:cubicBezTo>
                    <a:pt x="6237562" y="3000671"/>
                    <a:pt x="6238315" y="3008196"/>
                    <a:pt x="6242830" y="3012711"/>
                  </a:cubicBezTo>
                  <a:cubicBezTo>
                    <a:pt x="6245840" y="3014217"/>
                    <a:pt x="6248097" y="3015722"/>
                    <a:pt x="6251107" y="3014217"/>
                  </a:cubicBezTo>
                  <a:lnTo>
                    <a:pt x="6251860" y="3014217"/>
                  </a:lnTo>
                  <a:cubicBezTo>
                    <a:pt x="6251860" y="3022494"/>
                    <a:pt x="6249602" y="3039802"/>
                    <a:pt x="6231542" y="3066139"/>
                  </a:cubicBezTo>
                  <a:lnTo>
                    <a:pt x="6230790" y="3066892"/>
                  </a:lnTo>
                  <a:cubicBezTo>
                    <a:pt x="6227027" y="3072912"/>
                    <a:pt x="6221760" y="3081190"/>
                    <a:pt x="6214987" y="3090972"/>
                  </a:cubicBezTo>
                  <a:cubicBezTo>
                    <a:pt x="6208966" y="3100755"/>
                    <a:pt x="6201441" y="3112795"/>
                    <a:pt x="6193164" y="3124835"/>
                  </a:cubicBezTo>
                  <a:cubicBezTo>
                    <a:pt x="6152529" y="3189551"/>
                    <a:pt x="6098348" y="3279100"/>
                    <a:pt x="6094585" y="3293397"/>
                  </a:cubicBezTo>
                  <a:lnTo>
                    <a:pt x="6094585" y="3294150"/>
                  </a:lnTo>
                  <a:cubicBezTo>
                    <a:pt x="6091575" y="3309201"/>
                    <a:pt x="6090823" y="3338548"/>
                    <a:pt x="6089318" y="3368649"/>
                  </a:cubicBezTo>
                  <a:cubicBezTo>
                    <a:pt x="6089318" y="3378432"/>
                    <a:pt x="6089318" y="3387461"/>
                    <a:pt x="6088565" y="3396492"/>
                  </a:cubicBezTo>
                  <a:lnTo>
                    <a:pt x="6088565" y="3397997"/>
                  </a:lnTo>
                  <a:cubicBezTo>
                    <a:pt x="6088565" y="3403264"/>
                    <a:pt x="6087813" y="3408532"/>
                    <a:pt x="6087060" y="3414552"/>
                  </a:cubicBezTo>
                  <a:cubicBezTo>
                    <a:pt x="6086308" y="3419819"/>
                    <a:pt x="6084803" y="3425839"/>
                    <a:pt x="6084050" y="3431107"/>
                  </a:cubicBezTo>
                  <a:cubicBezTo>
                    <a:pt x="6078030" y="3458950"/>
                    <a:pt x="6065237" y="3484535"/>
                    <a:pt x="6047929" y="3486793"/>
                  </a:cubicBezTo>
                  <a:lnTo>
                    <a:pt x="6045672" y="3487545"/>
                  </a:lnTo>
                  <a:cubicBezTo>
                    <a:pt x="6026859" y="3489050"/>
                    <a:pt x="5993748" y="3480020"/>
                    <a:pt x="5969668" y="3473248"/>
                  </a:cubicBezTo>
                  <a:cubicBezTo>
                    <a:pt x="5955371" y="3469485"/>
                    <a:pt x="5944083" y="3466475"/>
                    <a:pt x="5938816" y="3466475"/>
                  </a:cubicBezTo>
                  <a:lnTo>
                    <a:pt x="5938063" y="3466475"/>
                  </a:lnTo>
                  <a:lnTo>
                    <a:pt x="5937310" y="3466475"/>
                  </a:lnTo>
                  <a:lnTo>
                    <a:pt x="5937310" y="3467228"/>
                  </a:lnTo>
                  <a:cubicBezTo>
                    <a:pt x="5934300" y="3467980"/>
                    <a:pt x="5930537" y="3469485"/>
                    <a:pt x="5926022" y="3470990"/>
                  </a:cubicBezTo>
                  <a:cubicBezTo>
                    <a:pt x="5921507" y="3472495"/>
                    <a:pt x="5916240" y="3475505"/>
                    <a:pt x="5910220" y="3477762"/>
                  </a:cubicBezTo>
                  <a:cubicBezTo>
                    <a:pt x="5880120" y="3492812"/>
                    <a:pt x="5836474" y="3520656"/>
                    <a:pt x="5836474" y="3532696"/>
                  </a:cubicBezTo>
                  <a:lnTo>
                    <a:pt x="5836474" y="3533449"/>
                  </a:lnTo>
                  <a:cubicBezTo>
                    <a:pt x="5836474" y="3540974"/>
                    <a:pt x="5842494" y="3582362"/>
                    <a:pt x="5847761" y="3621492"/>
                  </a:cubicBezTo>
                  <a:cubicBezTo>
                    <a:pt x="5853029" y="3659118"/>
                    <a:pt x="5858296" y="3694486"/>
                    <a:pt x="5858296" y="3699753"/>
                  </a:cubicBezTo>
                  <a:cubicBezTo>
                    <a:pt x="5858296" y="3703516"/>
                    <a:pt x="5859801" y="3709536"/>
                    <a:pt x="5861306" y="3718566"/>
                  </a:cubicBezTo>
                  <a:cubicBezTo>
                    <a:pt x="5867327" y="3747162"/>
                    <a:pt x="5878615" y="3800590"/>
                    <a:pt x="5861306" y="3808115"/>
                  </a:cubicBezTo>
                  <a:cubicBezTo>
                    <a:pt x="5847009" y="3814135"/>
                    <a:pt x="5831206" y="3817145"/>
                    <a:pt x="5812394" y="3817898"/>
                  </a:cubicBezTo>
                  <a:cubicBezTo>
                    <a:pt x="5793580" y="3817898"/>
                    <a:pt x="5770253" y="3814887"/>
                    <a:pt x="5740905" y="3809620"/>
                  </a:cubicBezTo>
                  <a:cubicBezTo>
                    <a:pt x="5704032" y="3802095"/>
                    <a:pt x="5671674" y="3788550"/>
                    <a:pt x="5642326" y="3777262"/>
                  </a:cubicBezTo>
                  <a:cubicBezTo>
                    <a:pt x="5626523" y="3770489"/>
                    <a:pt x="5610721" y="3764469"/>
                    <a:pt x="5594918" y="3759954"/>
                  </a:cubicBezTo>
                  <a:cubicBezTo>
                    <a:pt x="5574600" y="3753934"/>
                    <a:pt x="5557292" y="3740389"/>
                    <a:pt x="5542242" y="3727597"/>
                  </a:cubicBezTo>
                  <a:cubicBezTo>
                    <a:pt x="5527192" y="3713298"/>
                    <a:pt x="5515152" y="3698248"/>
                    <a:pt x="5506874" y="3687713"/>
                  </a:cubicBezTo>
                  <a:cubicBezTo>
                    <a:pt x="5501606" y="3680188"/>
                    <a:pt x="5503111" y="3648583"/>
                    <a:pt x="5505369" y="3616225"/>
                  </a:cubicBezTo>
                  <a:cubicBezTo>
                    <a:pt x="5507626" y="3574084"/>
                    <a:pt x="5510636" y="3529686"/>
                    <a:pt x="5493329" y="3519904"/>
                  </a:cubicBezTo>
                  <a:lnTo>
                    <a:pt x="5491824" y="3519151"/>
                  </a:lnTo>
                  <a:cubicBezTo>
                    <a:pt x="5472259" y="3508616"/>
                    <a:pt x="5430118" y="3509368"/>
                    <a:pt x="5396255" y="3510121"/>
                  </a:cubicBezTo>
                  <a:cubicBezTo>
                    <a:pt x="5384215" y="3510873"/>
                    <a:pt x="5372927" y="3510873"/>
                    <a:pt x="5364649" y="3510121"/>
                  </a:cubicBezTo>
                  <a:lnTo>
                    <a:pt x="5363144" y="3510121"/>
                  </a:lnTo>
                  <a:cubicBezTo>
                    <a:pt x="5359382" y="3509368"/>
                    <a:pt x="5354114" y="3508616"/>
                    <a:pt x="5348094" y="3507111"/>
                  </a:cubicBezTo>
                  <a:cubicBezTo>
                    <a:pt x="5342074" y="3505606"/>
                    <a:pt x="5335302" y="3503348"/>
                    <a:pt x="5327024" y="3501090"/>
                  </a:cubicBezTo>
                  <a:cubicBezTo>
                    <a:pt x="5288646" y="3488298"/>
                    <a:pt x="5238228" y="3466475"/>
                    <a:pt x="5221672" y="3458198"/>
                  </a:cubicBezTo>
                  <a:cubicBezTo>
                    <a:pt x="5218662" y="3456693"/>
                    <a:pt x="5215652" y="3455940"/>
                    <a:pt x="5212642" y="3455187"/>
                  </a:cubicBezTo>
                  <a:cubicBezTo>
                    <a:pt x="5198345" y="3452930"/>
                    <a:pt x="5178027" y="3460455"/>
                    <a:pt x="5161471" y="3470990"/>
                  </a:cubicBezTo>
                  <a:cubicBezTo>
                    <a:pt x="5144916" y="3480773"/>
                    <a:pt x="5130619" y="3493565"/>
                    <a:pt x="5126856" y="3500338"/>
                  </a:cubicBezTo>
                  <a:cubicBezTo>
                    <a:pt x="5126104" y="3501843"/>
                    <a:pt x="5125351" y="3503348"/>
                    <a:pt x="5125351" y="3504853"/>
                  </a:cubicBezTo>
                  <a:lnTo>
                    <a:pt x="5125351" y="3505606"/>
                  </a:lnTo>
                  <a:lnTo>
                    <a:pt x="5124599" y="3506358"/>
                  </a:lnTo>
                  <a:lnTo>
                    <a:pt x="5124599" y="3507111"/>
                  </a:lnTo>
                  <a:cubicBezTo>
                    <a:pt x="5125351" y="3515388"/>
                    <a:pt x="5138144" y="3537211"/>
                    <a:pt x="5153946" y="3561291"/>
                  </a:cubicBezTo>
                  <a:cubicBezTo>
                    <a:pt x="5168996" y="3586125"/>
                    <a:pt x="5186305" y="3613967"/>
                    <a:pt x="5190067" y="3626760"/>
                  </a:cubicBezTo>
                  <a:lnTo>
                    <a:pt x="5190067" y="3627512"/>
                  </a:lnTo>
                  <a:cubicBezTo>
                    <a:pt x="5194582" y="3642562"/>
                    <a:pt x="5185552" y="3665138"/>
                    <a:pt x="5179532" y="3681693"/>
                  </a:cubicBezTo>
                  <a:cubicBezTo>
                    <a:pt x="5175770" y="3691476"/>
                    <a:pt x="5173512" y="3699001"/>
                    <a:pt x="5173512" y="3704268"/>
                  </a:cubicBezTo>
                  <a:cubicBezTo>
                    <a:pt x="5173512" y="3707278"/>
                    <a:pt x="5175017" y="3711793"/>
                    <a:pt x="5177274" y="3717814"/>
                  </a:cubicBezTo>
                  <a:cubicBezTo>
                    <a:pt x="5179532" y="3723082"/>
                    <a:pt x="5182542" y="3729854"/>
                    <a:pt x="5185552" y="3737379"/>
                  </a:cubicBezTo>
                  <a:cubicBezTo>
                    <a:pt x="5203612" y="3777262"/>
                    <a:pt x="5236722" y="3840473"/>
                    <a:pt x="5242743" y="3844987"/>
                  </a:cubicBezTo>
                  <a:cubicBezTo>
                    <a:pt x="5248763" y="3850255"/>
                    <a:pt x="5256288" y="3847998"/>
                    <a:pt x="5264566" y="3846493"/>
                  </a:cubicBezTo>
                  <a:lnTo>
                    <a:pt x="5264566" y="3845740"/>
                  </a:lnTo>
                  <a:cubicBezTo>
                    <a:pt x="5268328" y="3844987"/>
                    <a:pt x="5271338" y="3844235"/>
                    <a:pt x="5274348" y="3844235"/>
                  </a:cubicBezTo>
                  <a:lnTo>
                    <a:pt x="5274348" y="3890891"/>
                  </a:lnTo>
                  <a:cubicBezTo>
                    <a:pt x="5269833" y="3889386"/>
                    <a:pt x="5263813" y="3887881"/>
                    <a:pt x="5257041" y="3886376"/>
                  </a:cubicBezTo>
                  <a:cubicBezTo>
                    <a:pt x="5230702" y="3879604"/>
                    <a:pt x="5225435" y="3892396"/>
                    <a:pt x="5207375" y="3893149"/>
                  </a:cubicBezTo>
                  <a:cubicBezTo>
                    <a:pt x="5189315" y="3893901"/>
                    <a:pt x="5169749" y="3896911"/>
                    <a:pt x="5161471" y="3899169"/>
                  </a:cubicBezTo>
                  <a:cubicBezTo>
                    <a:pt x="5153194" y="3901426"/>
                    <a:pt x="5153946" y="3913466"/>
                    <a:pt x="5152441" y="3915724"/>
                  </a:cubicBezTo>
                  <a:cubicBezTo>
                    <a:pt x="5150936" y="3918734"/>
                    <a:pt x="5146421" y="3936042"/>
                    <a:pt x="5146421" y="3936042"/>
                  </a:cubicBezTo>
                  <a:cubicBezTo>
                    <a:pt x="5146421" y="3936042"/>
                    <a:pt x="5116321" y="3939805"/>
                    <a:pt x="5101270" y="3940557"/>
                  </a:cubicBezTo>
                  <a:cubicBezTo>
                    <a:pt x="5085468" y="3941310"/>
                    <a:pt x="5083210" y="3931527"/>
                    <a:pt x="5074933" y="3930775"/>
                  </a:cubicBezTo>
                  <a:cubicBezTo>
                    <a:pt x="5067408" y="3930022"/>
                    <a:pt x="5050100" y="3927012"/>
                    <a:pt x="5038060" y="3924002"/>
                  </a:cubicBezTo>
                  <a:cubicBezTo>
                    <a:pt x="5026020" y="3920239"/>
                    <a:pt x="5016237" y="3912713"/>
                    <a:pt x="5010217" y="3909704"/>
                  </a:cubicBezTo>
                  <a:cubicBezTo>
                    <a:pt x="5003444" y="3905941"/>
                    <a:pt x="5003444" y="3907446"/>
                    <a:pt x="4988394" y="3913466"/>
                  </a:cubicBezTo>
                  <a:cubicBezTo>
                    <a:pt x="4973344" y="3918734"/>
                    <a:pt x="4950768" y="3947330"/>
                    <a:pt x="4950016" y="3948835"/>
                  </a:cubicBezTo>
                  <a:cubicBezTo>
                    <a:pt x="4949263" y="3951092"/>
                    <a:pt x="4949263" y="3960122"/>
                    <a:pt x="4940986" y="3963132"/>
                  </a:cubicBezTo>
                  <a:cubicBezTo>
                    <a:pt x="4932708" y="3966142"/>
                    <a:pt x="4926688" y="3974420"/>
                    <a:pt x="4922173" y="3978935"/>
                  </a:cubicBezTo>
                  <a:cubicBezTo>
                    <a:pt x="4917658" y="3984202"/>
                    <a:pt x="4913143" y="3986460"/>
                    <a:pt x="4894330" y="3983450"/>
                  </a:cubicBezTo>
                  <a:cubicBezTo>
                    <a:pt x="4879280" y="3980439"/>
                    <a:pt x="4854447" y="3974420"/>
                    <a:pt x="4839397" y="3970657"/>
                  </a:cubicBezTo>
                  <a:lnTo>
                    <a:pt x="4840150" y="3924754"/>
                  </a:lnTo>
                  <a:cubicBezTo>
                    <a:pt x="4851437" y="3908951"/>
                    <a:pt x="4877022" y="3863801"/>
                    <a:pt x="4896588" y="3838968"/>
                  </a:cubicBezTo>
                  <a:cubicBezTo>
                    <a:pt x="4916906" y="3813383"/>
                    <a:pt x="4923678" y="3762212"/>
                    <a:pt x="4925936" y="3744904"/>
                  </a:cubicBezTo>
                  <a:cubicBezTo>
                    <a:pt x="4944748" y="3740389"/>
                    <a:pt x="5001939" y="3724587"/>
                    <a:pt x="5010969" y="3710288"/>
                  </a:cubicBezTo>
                  <a:cubicBezTo>
                    <a:pt x="5017742" y="3699001"/>
                    <a:pt x="5012474" y="3671158"/>
                    <a:pt x="5006454" y="3643315"/>
                  </a:cubicBezTo>
                  <a:cubicBezTo>
                    <a:pt x="5002692" y="3626760"/>
                    <a:pt x="4999682" y="3610205"/>
                    <a:pt x="4998929" y="3598165"/>
                  </a:cubicBezTo>
                  <a:lnTo>
                    <a:pt x="4998929" y="3596660"/>
                  </a:lnTo>
                  <a:cubicBezTo>
                    <a:pt x="4998177" y="3580857"/>
                    <a:pt x="4998177" y="3569569"/>
                    <a:pt x="4998929" y="3559034"/>
                  </a:cubicBezTo>
                  <a:cubicBezTo>
                    <a:pt x="4998929" y="3549251"/>
                    <a:pt x="4999682" y="3540974"/>
                    <a:pt x="5000434" y="3532696"/>
                  </a:cubicBezTo>
                  <a:lnTo>
                    <a:pt x="5000434" y="3531191"/>
                  </a:lnTo>
                  <a:cubicBezTo>
                    <a:pt x="5001939" y="3513131"/>
                    <a:pt x="5007207" y="3456693"/>
                    <a:pt x="5006454" y="3428097"/>
                  </a:cubicBezTo>
                  <a:lnTo>
                    <a:pt x="5006454" y="3426592"/>
                  </a:lnTo>
                  <a:cubicBezTo>
                    <a:pt x="5004949" y="3401759"/>
                    <a:pt x="5000434" y="3397997"/>
                    <a:pt x="4991404" y="3392729"/>
                  </a:cubicBezTo>
                  <a:cubicBezTo>
                    <a:pt x="4989147" y="3391977"/>
                    <a:pt x="4986889" y="3389719"/>
                    <a:pt x="4983879" y="3386709"/>
                  </a:cubicBezTo>
                  <a:cubicBezTo>
                    <a:pt x="4973344" y="3375422"/>
                    <a:pt x="4910133" y="3344568"/>
                    <a:pt x="4873260" y="3326508"/>
                  </a:cubicBezTo>
                  <a:lnTo>
                    <a:pt x="4854447" y="3317478"/>
                  </a:lnTo>
                  <a:lnTo>
                    <a:pt x="4854447" y="3316726"/>
                  </a:lnTo>
                  <a:cubicBezTo>
                    <a:pt x="4840150" y="3309953"/>
                    <a:pt x="4802524" y="3253515"/>
                    <a:pt x="4773929" y="3210621"/>
                  </a:cubicBezTo>
                  <a:cubicBezTo>
                    <a:pt x="4758126" y="3185789"/>
                    <a:pt x="4743828" y="3164719"/>
                    <a:pt x="4737808" y="3158698"/>
                  </a:cubicBezTo>
                  <a:cubicBezTo>
                    <a:pt x="4729530" y="3150420"/>
                    <a:pt x="4729530" y="3148916"/>
                    <a:pt x="4730283" y="3147411"/>
                  </a:cubicBezTo>
                  <a:cubicBezTo>
                    <a:pt x="4730283" y="3145905"/>
                    <a:pt x="4730283" y="3144401"/>
                    <a:pt x="4731035" y="3142143"/>
                  </a:cubicBezTo>
                  <a:cubicBezTo>
                    <a:pt x="4736303" y="3141390"/>
                    <a:pt x="4743075" y="3140638"/>
                    <a:pt x="4747590" y="3132360"/>
                  </a:cubicBezTo>
                  <a:cubicBezTo>
                    <a:pt x="4752106" y="3125588"/>
                    <a:pt x="4749096" y="3118063"/>
                    <a:pt x="4745333" y="3109032"/>
                  </a:cubicBezTo>
                  <a:cubicBezTo>
                    <a:pt x="4742323" y="3100003"/>
                    <a:pt x="4738560" y="3089468"/>
                    <a:pt x="4746086" y="3083447"/>
                  </a:cubicBezTo>
                  <a:cubicBezTo>
                    <a:pt x="4756621" y="3075169"/>
                    <a:pt x="4768661" y="3064634"/>
                    <a:pt x="4780701" y="3054099"/>
                  </a:cubicBezTo>
                  <a:cubicBezTo>
                    <a:pt x="4792741" y="3042812"/>
                    <a:pt x="4803276" y="3031524"/>
                    <a:pt x="4807791" y="3020989"/>
                  </a:cubicBezTo>
                  <a:cubicBezTo>
                    <a:pt x="4816069" y="3002928"/>
                    <a:pt x="4793494" y="2978096"/>
                    <a:pt x="4776186" y="2958530"/>
                  </a:cubicBezTo>
                  <a:cubicBezTo>
                    <a:pt x="4769414" y="2951005"/>
                    <a:pt x="4763394" y="2944233"/>
                    <a:pt x="4761136" y="2939718"/>
                  </a:cubicBezTo>
                  <a:cubicBezTo>
                    <a:pt x="4757374" y="2932945"/>
                    <a:pt x="4789731" y="2878765"/>
                    <a:pt x="4804781" y="2853178"/>
                  </a:cubicBezTo>
                  <a:cubicBezTo>
                    <a:pt x="4809296" y="2845653"/>
                    <a:pt x="4812306" y="2840386"/>
                    <a:pt x="4813059" y="2838128"/>
                  </a:cubicBezTo>
                  <a:lnTo>
                    <a:pt x="4813059" y="2837376"/>
                  </a:lnTo>
                  <a:lnTo>
                    <a:pt x="4813811" y="2837376"/>
                  </a:lnTo>
                  <a:lnTo>
                    <a:pt x="4813811" y="2836624"/>
                  </a:lnTo>
                  <a:lnTo>
                    <a:pt x="4813811" y="2835871"/>
                  </a:lnTo>
                  <a:cubicBezTo>
                    <a:pt x="4814564" y="2833614"/>
                    <a:pt x="4827357" y="2805018"/>
                    <a:pt x="4840150" y="2783195"/>
                  </a:cubicBezTo>
                  <a:cubicBezTo>
                    <a:pt x="4842407" y="2778680"/>
                    <a:pt x="4845417" y="2774918"/>
                    <a:pt x="4847675" y="2771155"/>
                  </a:cubicBezTo>
                  <a:cubicBezTo>
                    <a:pt x="4849932" y="2768145"/>
                    <a:pt x="4852190" y="2765135"/>
                    <a:pt x="4854447" y="2763630"/>
                  </a:cubicBezTo>
                  <a:lnTo>
                    <a:pt x="4855952" y="2762125"/>
                  </a:lnTo>
                  <a:cubicBezTo>
                    <a:pt x="4867992" y="2751590"/>
                    <a:pt x="4882290" y="2715469"/>
                    <a:pt x="4890568" y="2689884"/>
                  </a:cubicBezTo>
                  <a:cubicBezTo>
                    <a:pt x="4892072" y="2684616"/>
                    <a:pt x="4893578" y="2680101"/>
                    <a:pt x="4894330" y="2676339"/>
                  </a:cubicBezTo>
                  <a:cubicBezTo>
                    <a:pt x="4895836" y="2670319"/>
                    <a:pt x="4897340" y="2665051"/>
                    <a:pt x="4897340" y="2662794"/>
                  </a:cubicBezTo>
                  <a:cubicBezTo>
                    <a:pt x="4897340" y="2659031"/>
                    <a:pt x="4918411" y="2637961"/>
                    <a:pt x="4932708" y="2622911"/>
                  </a:cubicBezTo>
                  <a:cubicBezTo>
                    <a:pt x="4935718" y="2619900"/>
                    <a:pt x="4937976" y="2617643"/>
                    <a:pt x="4940233" y="2615386"/>
                  </a:cubicBezTo>
                  <a:cubicBezTo>
                    <a:pt x="4942491" y="2613128"/>
                    <a:pt x="4944748" y="2611623"/>
                    <a:pt x="4945501" y="2610871"/>
                  </a:cubicBezTo>
                  <a:lnTo>
                    <a:pt x="4946253" y="2610871"/>
                  </a:lnTo>
                  <a:cubicBezTo>
                    <a:pt x="4949263" y="2608613"/>
                    <a:pt x="4953026" y="2605603"/>
                    <a:pt x="4956788" y="2603346"/>
                  </a:cubicBezTo>
                  <a:cubicBezTo>
                    <a:pt x="4963562" y="2598831"/>
                    <a:pt x="4970334" y="2593563"/>
                    <a:pt x="4973344" y="2589048"/>
                  </a:cubicBezTo>
                  <a:cubicBezTo>
                    <a:pt x="4978612" y="2582275"/>
                    <a:pt x="4980117" y="2559699"/>
                    <a:pt x="4980869" y="2552174"/>
                  </a:cubicBezTo>
                  <a:cubicBezTo>
                    <a:pt x="4987642" y="2543145"/>
                    <a:pt x="5013227" y="2510786"/>
                    <a:pt x="5018494" y="2501756"/>
                  </a:cubicBezTo>
                  <a:cubicBezTo>
                    <a:pt x="5022257" y="2495736"/>
                    <a:pt x="5031288" y="2489716"/>
                    <a:pt x="5042575" y="2484448"/>
                  </a:cubicBezTo>
                  <a:cubicBezTo>
                    <a:pt x="5044833" y="2482944"/>
                    <a:pt x="5047090" y="2482191"/>
                    <a:pt x="5050100" y="2481438"/>
                  </a:cubicBezTo>
                  <a:cubicBezTo>
                    <a:pt x="5052358" y="2480686"/>
                    <a:pt x="5055368" y="2479181"/>
                    <a:pt x="5057625" y="2478429"/>
                  </a:cubicBezTo>
                  <a:cubicBezTo>
                    <a:pt x="5065150" y="2476171"/>
                    <a:pt x="5083210" y="2474666"/>
                    <a:pt x="5104281" y="2473161"/>
                  </a:cubicBezTo>
                  <a:cubicBezTo>
                    <a:pt x="5136639" y="2470904"/>
                    <a:pt x="5173512" y="2468646"/>
                    <a:pt x="5190067" y="2460369"/>
                  </a:cubicBezTo>
                  <a:lnTo>
                    <a:pt x="5190820" y="2460369"/>
                  </a:lnTo>
                  <a:lnTo>
                    <a:pt x="5191572" y="2459616"/>
                  </a:lnTo>
                  <a:cubicBezTo>
                    <a:pt x="5205870" y="2452091"/>
                    <a:pt x="5214900" y="2434783"/>
                    <a:pt x="5221672" y="2416722"/>
                  </a:cubicBezTo>
                  <a:cubicBezTo>
                    <a:pt x="5227692" y="2400920"/>
                    <a:pt x="5230702" y="2384365"/>
                    <a:pt x="5231455" y="2378344"/>
                  </a:cubicBezTo>
                  <a:lnTo>
                    <a:pt x="5256288" y="2244398"/>
                  </a:lnTo>
                  <a:cubicBezTo>
                    <a:pt x="5261556" y="2235367"/>
                    <a:pt x="5292408" y="2184197"/>
                    <a:pt x="5296171" y="2173662"/>
                  </a:cubicBezTo>
                  <a:cubicBezTo>
                    <a:pt x="5298428" y="2168394"/>
                    <a:pt x="5359382" y="2113461"/>
                    <a:pt x="5394750" y="2082607"/>
                  </a:cubicBezTo>
                  <a:cubicBezTo>
                    <a:pt x="5408295" y="2069815"/>
                    <a:pt x="5418830" y="2061538"/>
                    <a:pt x="5420335" y="2059280"/>
                  </a:cubicBezTo>
                  <a:lnTo>
                    <a:pt x="5420335" y="2058528"/>
                  </a:lnTo>
                  <a:cubicBezTo>
                    <a:pt x="5424098" y="2054013"/>
                    <a:pt x="5433128" y="2014881"/>
                    <a:pt x="5436138" y="2001337"/>
                  </a:cubicBezTo>
                  <a:cubicBezTo>
                    <a:pt x="5439900" y="1998327"/>
                    <a:pt x="5442910" y="1995316"/>
                    <a:pt x="5446673" y="1991554"/>
                  </a:cubicBezTo>
                  <a:cubicBezTo>
                    <a:pt x="5452694" y="1984781"/>
                    <a:pt x="5460971" y="1965969"/>
                    <a:pt x="5466991" y="1950165"/>
                  </a:cubicBezTo>
                  <a:cubicBezTo>
                    <a:pt x="5468496" y="1947155"/>
                    <a:pt x="5469249" y="1944146"/>
                    <a:pt x="5470001" y="1941136"/>
                  </a:cubicBezTo>
                  <a:cubicBezTo>
                    <a:pt x="5470754" y="1938126"/>
                    <a:pt x="5471506" y="1935868"/>
                    <a:pt x="5472259" y="1933611"/>
                  </a:cubicBezTo>
                  <a:lnTo>
                    <a:pt x="5472259" y="1932858"/>
                  </a:lnTo>
                  <a:lnTo>
                    <a:pt x="5473011" y="1932858"/>
                  </a:lnTo>
                  <a:cubicBezTo>
                    <a:pt x="5475269" y="1922323"/>
                    <a:pt x="5483546" y="1911788"/>
                    <a:pt x="5489566" y="1903511"/>
                  </a:cubicBezTo>
                  <a:cubicBezTo>
                    <a:pt x="5491071" y="1902005"/>
                    <a:pt x="5492576" y="1900501"/>
                    <a:pt x="5494081" y="1898243"/>
                  </a:cubicBezTo>
                  <a:lnTo>
                    <a:pt x="5494834" y="1897490"/>
                  </a:lnTo>
                  <a:cubicBezTo>
                    <a:pt x="5500101" y="1890717"/>
                    <a:pt x="5501606" y="1881687"/>
                    <a:pt x="5503111" y="1871904"/>
                  </a:cubicBezTo>
                  <a:cubicBezTo>
                    <a:pt x="5503111" y="1869647"/>
                    <a:pt x="5503111" y="1867389"/>
                    <a:pt x="5503864" y="1865132"/>
                  </a:cubicBezTo>
                  <a:close/>
                  <a:moveTo>
                    <a:pt x="4093658" y="1548325"/>
                  </a:moveTo>
                  <a:cubicBezTo>
                    <a:pt x="4113223" y="1548325"/>
                    <a:pt x="4122253" y="1559613"/>
                    <a:pt x="4132036" y="1561870"/>
                  </a:cubicBezTo>
                  <a:cubicBezTo>
                    <a:pt x="4141818" y="1564880"/>
                    <a:pt x="4147839" y="1593476"/>
                    <a:pt x="4154612" y="1604764"/>
                  </a:cubicBezTo>
                  <a:cubicBezTo>
                    <a:pt x="4162137" y="1616804"/>
                    <a:pt x="4194494" y="1641636"/>
                    <a:pt x="4216318" y="1643141"/>
                  </a:cubicBezTo>
                  <a:cubicBezTo>
                    <a:pt x="4238893" y="1644646"/>
                    <a:pt x="4269745" y="1632606"/>
                    <a:pt x="4312639" y="1629596"/>
                  </a:cubicBezTo>
                  <a:cubicBezTo>
                    <a:pt x="4355532" y="1625834"/>
                    <a:pt x="4356284" y="1633359"/>
                    <a:pt x="4366067" y="1635616"/>
                  </a:cubicBezTo>
                  <a:cubicBezTo>
                    <a:pt x="4375097" y="1638626"/>
                    <a:pt x="4381117" y="1650666"/>
                    <a:pt x="4385632" y="1655181"/>
                  </a:cubicBezTo>
                  <a:cubicBezTo>
                    <a:pt x="4390147" y="1659696"/>
                    <a:pt x="4421753" y="1660449"/>
                    <a:pt x="4439813" y="1658944"/>
                  </a:cubicBezTo>
                  <a:cubicBezTo>
                    <a:pt x="4457873" y="1657439"/>
                    <a:pt x="4502272" y="1703342"/>
                    <a:pt x="4521836" y="1709362"/>
                  </a:cubicBezTo>
                  <a:cubicBezTo>
                    <a:pt x="4523342" y="1709362"/>
                    <a:pt x="4524847" y="1709362"/>
                    <a:pt x="4525599" y="1707857"/>
                  </a:cubicBezTo>
                  <a:cubicBezTo>
                    <a:pt x="4535381" y="1715382"/>
                    <a:pt x="4546669" y="1724412"/>
                    <a:pt x="4554194" y="1729680"/>
                  </a:cubicBezTo>
                  <a:cubicBezTo>
                    <a:pt x="4564730" y="1737206"/>
                    <a:pt x="4573760" y="1744731"/>
                    <a:pt x="4575265" y="1745483"/>
                  </a:cubicBezTo>
                  <a:cubicBezTo>
                    <a:pt x="4582037" y="1749998"/>
                    <a:pt x="4586553" y="1753008"/>
                    <a:pt x="4593325" y="1754513"/>
                  </a:cubicBezTo>
                  <a:cubicBezTo>
                    <a:pt x="4599345" y="1756018"/>
                    <a:pt x="4606870" y="1756771"/>
                    <a:pt x="4618158" y="1755266"/>
                  </a:cubicBezTo>
                  <a:cubicBezTo>
                    <a:pt x="4634713" y="1753761"/>
                    <a:pt x="4665566" y="1731185"/>
                    <a:pt x="4685884" y="1716135"/>
                  </a:cubicBezTo>
                  <a:cubicBezTo>
                    <a:pt x="4693409" y="1710115"/>
                    <a:pt x="4700182" y="1705600"/>
                    <a:pt x="4702439" y="1704847"/>
                  </a:cubicBezTo>
                  <a:cubicBezTo>
                    <a:pt x="4703945" y="1704095"/>
                    <a:pt x="4705450" y="1703342"/>
                    <a:pt x="4706202" y="1702590"/>
                  </a:cubicBezTo>
                  <a:cubicBezTo>
                    <a:pt x="4710717" y="1700332"/>
                    <a:pt x="4710717" y="1700332"/>
                    <a:pt x="4712222" y="1700332"/>
                  </a:cubicBezTo>
                  <a:cubicBezTo>
                    <a:pt x="4712975" y="1700332"/>
                    <a:pt x="4714480" y="1700332"/>
                    <a:pt x="4715232" y="1701837"/>
                  </a:cubicBezTo>
                  <a:cubicBezTo>
                    <a:pt x="4718242" y="1703342"/>
                    <a:pt x="4722005" y="1704847"/>
                    <a:pt x="4726520" y="1705600"/>
                  </a:cubicBezTo>
                  <a:cubicBezTo>
                    <a:pt x="4729530" y="1705600"/>
                    <a:pt x="4746085" y="1705600"/>
                    <a:pt x="4758877" y="1705600"/>
                  </a:cubicBezTo>
                  <a:cubicBezTo>
                    <a:pt x="4767155" y="1705600"/>
                    <a:pt x="4773928" y="1704847"/>
                    <a:pt x="4776938" y="1704847"/>
                  </a:cubicBezTo>
                  <a:cubicBezTo>
                    <a:pt x="4779196" y="1704847"/>
                    <a:pt x="4782206" y="1705600"/>
                    <a:pt x="4786721" y="1705600"/>
                  </a:cubicBezTo>
                  <a:cubicBezTo>
                    <a:pt x="4791988" y="1706352"/>
                    <a:pt x="4798008" y="1707857"/>
                    <a:pt x="4804781" y="1707105"/>
                  </a:cubicBezTo>
                  <a:cubicBezTo>
                    <a:pt x="4810048" y="1706352"/>
                    <a:pt x="4818326" y="1708610"/>
                    <a:pt x="4825851" y="1710867"/>
                  </a:cubicBezTo>
                  <a:cubicBezTo>
                    <a:pt x="4831118" y="1712372"/>
                    <a:pt x="4836386" y="1713877"/>
                    <a:pt x="4841654" y="1714630"/>
                  </a:cubicBezTo>
                  <a:lnTo>
                    <a:pt x="4841654" y="1715382"/>
                  </a:lnTo>
                  <a:cubicBezTo>
                    <a:pt x="4842407" y="1715382"/>
                    <a:pt x="5010968" y="1743226"/>
                    <a:pt x="5033544" y="1756018"/>
                  </a:cubicBezTo>
                  <a:cubicBezTo>
                    <a:pt x="5042574" y="1760533"/>
                    <a:pt x="5053110" y="1767306"/>
                    <a:pt x="5063644" y="1773326"/>
                  </a:cubicBezTo>
                  <a:cubicBezTo>
                    <a:pt x="5083962" y="1785366"/>
                    <a:pt x="5103527" y="1796654"/>
                    <a:pt x="5111805" y="1800417"/>
                  </a:cubicBezTo>
                  <a:cubicBezTo>
                    <a:pt x="5117073" y="1802674"/>
                    <a:pt x="5142658" y="1818477"/>
                    <a:pt x="5168995" y="1835032"/>
                  </a:cubicBezTo>
                  <a:cubicBezTo>
                    <a:pt x="5195334" y="1851587"/>
                    <a:pt x="5222424" y="1868143"/>
                    <a:pt x="5231454" y="1872658"/>
                  </a:cubicBezTo>
                  <a:lnTo>
                    <a:pt x="5231454" y="1873410"/>
                  </a:lnTo>
                  <a:cubicBezTo>
                    <a:pt x="5248010" y="1880935"/>
                    <a:pt x="5348846" y="1915550"/>
                    <a:pt x="5366906" y="1921571"/>
                  </a:cubicBezTo>
                  <a:lnTo>
                    <a:pt x="5415820" y="1999832"/>
                  </a:lnTo>
                  <a:cubicBezTo>
                    <a:pt x="5416572" y="2001337"/>
                    <a:pt x="5417324" y="2002090"/>
                    <a:pt x="5418077" y="2002842"/>
                  </a:cubicBezTo>
                  <a:cubicBezTo>
                    <a:pt x="5419582" y="2003595"/>
                    <a:pt x="5420335" y="2004347"/>
                    <a:pt x="5421087" y="2005100"/>
                  </a:cubicBezTo>
                  <a:cubicBezTo>
                    <a:pt x="5417324" y="2020150"/>
                    <a:pt x="5411305" y="2044982"/>
                    <a:pt x="5410552" y="2047240"/>
                  </a:cubicBezTo>
                  <a:cubicBezTo>
                    <a:pt x="5409047" y="2048745"/>
                    <a:pt x="5399265" y="2057022"/>
                    <a:pt x="5386472" y="2068311"/>
                  </a:cubicBezTo>
                  <a:cubicBezTo>
                    <a:pt x="5350351" y="2100668"/>
                    <a:pt x="5286388" y="2157859"/>
                    <a:pt x="5283378" y="2166889"/>
                  </a:cubicBezTo>
                  <a:cubicBezTo>
                    <a:pt x="5280368" y="2175919"/>
                    <a:pt x="5244247" y="2236120"/>
                    <a:pt x="5244247" y="2236120"/>
                  </a:cubicBezTo>
                  <a:lnTo>
                    <a:pt x="5243494" y="2237625"/>
                  </a:lnTo>
                  <a:lnTo>
                    <a:pt x="5243494" y="2239130"/>
                  </a:lnTo>
                  <a:lnTo>
                    <a:pt x="5217909" y="2374582"/>
                  </a:lnTo>
                  <a:cubicBezTo>
                    <a:pt x="5217157" y="2380602"/>
                    <a:pt x="5214146" y="2395652"/>
                    <a:pt x="5208879" y="2410703"/>
                  </a:cubicBezTo>
                  <a:cubicBezTo>
                    <a:pt x="5203612" y="2425001"/>
                    <a:pt x="5196087" y="2439298"/>
                    <a:pt x="5187057" y="2444566"/>
                  </a:cubicBezTo>
                  <a:lnTo>
                    <a:pt x="5185552" y="2445318"/>
                  </a:lnTo>
                  <a:cubicBezTo>
                    <a:pt x="5172006" y="2451338"/>
                    <a:pt x="5136638" y="2454348"/>
                    <a:pt x="5106537" y="2456606"/>
                  </a:cubicBezTo>
                  <a:cubicBezTo>
                    <a:pt x="5084715" y="2458111"/>
                    <a:pt x="5065150" y="2459616"/>
                    <a:pt x="5055367" y="2462626"/>
                  </a:cubicBezTo>
                  <a:cubicBezTo>
                    <a:pt x="5052357" y="2463378"/>
                    <a:pt x="5049347" y="2464883"/>
                    <a:pt x="5046337" y="2465636"/>
                  </a:cubicBezTo>
                  <a:cubicBezTo>
                    <a:pt x="5043327" y="2467141"/>
                    <a:pt x="5041069" y="2467893"/>
                    <a:pt x="5038059" y="2469398"/>
                  </a:cubicBezTo>
                  <a:cubicBezTo>
                    <a:pt x="5023761" y="2475419"/>
                    <a:pt x="5012474" y="2484449"/>
                    <a:pt x="5007206" y="2492727"/>
                  </a:cubicBezTo>
                  <a:cubicBezTo>
                    <a:pt x="5001186" y="2502509"/>
                    <a:pt x="4968828" y="2543897"/>
                    <a:pt x="4968828" y="2543897"/>
                  </a:cubicBezTo>
                  <a:lnTo>
                    <a:pt x="4966570" y="2546155"/>
                  </a:lnTo>
                  <a:lnTo>
                    <a:pt x="4966570" y="2549165"/>
                  </a:lnTo>
                  <a:cubicBezTo>
                    <a:pt x="4966570" y="2549165"/>
                    <a:pt x="4965818" y="2574750"/>
                    <a:pt x="4962055" y="2579265"/>
                  </a:cubicBezTo>
                  <a:cubicBezTo>
                    <a:pt x="4959798" y="2582275"/>
                    <a:pt x="4954530" y="2586038"/>
                    <a:pt x="4948510" y="2590553"/>
                  </a:cubicBezTo>
                  <a:cubicBezTo>
                    <a:pt x="4943995" y="2593563"/>
                    <a:pt x="4940233" y="2595820"/>
                    <a:pt x="4936470" y="2598830"/>
                  </a:cubicBezTo>
                  <a:cubicBezTo>
                    <a:pt x="4934965" y="2600335"/>
                    <a:pt x="4932708" y="2601840"/>
                    <a:pt x="4931203" y="2604098"/>
                  </a:cubicBezTo>
                  <a:cubicBezTo>
                    <a:pt x="4928945" y="2606355"/>
                    <a:pt x="4925935" y="2608613"/>
                    <a:pt x="4922925" y="2611623"/>
                  </a:cubicBezTo>
                  <a:cubicBezTo>
                    <a:pt x="4906370" y="2628179"/>
                    <a:pt x="4882289" y="2653764"/>
                    <a:pt x="4882289" y="2662794"/>
                  </a:cubicBezTo>
                  <a:cubicBezTo>
                    <a:pt x="4882289" y="2664299"/>
                    <a:pt x="4881537" y="2667309"/>
                    <a:pt x="4880032" y="2672576"/>
                  </a:cubicBezTo>
                  <a:cubicBezTo>
                    <a:pt x="4878527" y="2677091"/>
                    <a:pt x="4877774" y="2680854"/>
                    <a:pt x="4876269" y="2685370"/>
                  </a:cubicBezTo>
                  <a:cubicBezTo>
                    <a:pt x="4868744" y="2708697"/>
                    <a:pt x="4855952" y="2742560"/>
                    <a:pt x="4846169" y="2750085"/>
                  </a:cubicBezTo>
                  <a:lnTo>
                    <a:pt x="4846169" y="2750838"/>
                  </a:lnTo>
                  <a:lnTo>
                    <a:pt x="4844664" y="2752343"/>
                  </a:lnTo>
                  <a:cubicBezTo>
                    <a:pt x="4841654" y="2755353"/>
                    <a:pt x="4838644" y="2758363"/>
                    <a:pt x="4836386" y="2762878"/>
                  </a:cubicBezTo>
                  <a:cubicBezTo>
                    <a:pt x="4833376" y="2766641"/>
                    <a:pt x="4831118" y="2771156"/>
                    <a:pt x="4828108" y="2775671"/>
                  </a:cubicBezTo>
                  <a:cubicBezTo>
                    <a:pt x="4815315" y="2797493"/>
                    <a:pt x="4802523" y="2826089"/>
                    <a:pt x="4800265" y="2832862"/>
                  </a:cubicBezTo>
                  <a:lnTo>
                    <a:pt x="4800265" y="2833614"/>
                  </a:lnTo>
                  <a:cubicBezTo>
                    <a:pt x="4799513" y="2835119"/>
                    <a:pt x="4796503" y="2839634"/>
                    <a:pt x="4792740" y="2846407"/>
                  </a:cubicBezTo>
                  <a:cubicBezTo>
                    <a:pt x="4776186" y="2875002"/>
                    <a:pt x="4740817" y="2933698"/>
                    <a:pt x="4748342" y="2949500"/>
                  </a:cubicBezTo>
                  <a:cubicBezTo>
                    <a:pt x="4751352" y="2954768"/>
                    <a:pt x="4757372" y="2963046"/>
                    <a:pt x="4765650" y="2971324"/>
                  </a:cubicBezTo>
                  <a:cubicBezTo>
                    <a:pt x="4779948" y="2987126"/>
                    <a:pt x="4798008" y="3008196"/>
                    <a:pt x="4794998" y="3015721"/>
                  </a:cubicBezTo>
                  <a:cubicBezTo>
                    <a:pt x="4791236" y="3023999"/>
                    <a:pt x="4782206" y="3033782"/>
                    <a:pt x="4771670" y="3043565"/>
                  </a:cubicBezTo>
                  <a:cubicBezTo>
                    <a:pt x="4760382" y="3054100"/>
                    <a:pt x="4748342" y="3063882"/>
                    <a:pt x="4737807" y="3072160"/>
                  </a:cubicBezTo>
                  <a:cubicBezTo>
                    <a:pt x="4725767" y="3081942"/>
                    <a:pt x="4725014" y="3092478"/>
                    <a:pt x="4727272" y="3103013"/>
                  </a:cubicBezTo>
                  <a:cubicBezTo>
                    <a:pt x="4713727" y="3103013"/>
                    <a:pt x="4688894" y="3103766"/>
                    <a:pt x="4678359" y="3108281"/>
                  </a:cubicBezTo>
                  <a:cubicBezTo>
                    <a:pt x="4671586" y="3111291"/>
                    <a:pt x="4669329" y="3115053"/>
                    <a:pt x="4667071" y="3119568"/>
                  </a:cubicBezTo>
                  <a:cubicBezTo>
                    <a:pt x="4665566" y="3122578"/>
                    <a:pt x="4664061" y="3125588"/>
                    <a:pt x="4639981" y="3124083"/>
                  </a:cubicBezTo>
                  <a:cubicBezTo>
                    <a:pt x="4613643" y="3121826"/>
                    <a:pt x="4609880" y="3118816"/>
                    <a:pt x="4606870" y="3115806"/>
                  </a:cubicBezTo>
                  <a:cubicBezTo>
                    <a:pt x="4603860" y="3113548"/>
                    <a:pt x="4601603" y="3110538"/>
                    <a:pt x="4595582" y="3109033"/>
                  </a:cubicBezTo>
                  <a:cubicBezTo>
                    <a:pt x="4584295" y="3105270"/>
                    <a:pt x="4551937" y="3113548"/>
                    <a:pt x="4527856" y="3127093"/>
                  </a:cubicBezTo>
                  <a:cubicBezTo>
                    <a:pt x="4523342" y="3129351"/>
                    <a:pt x="4518827" y="3132361"/>
                    <a:pt x="4515064" y="3135371"/>
                  </a:cubicBezTo>
                  <a:cubicBezTo>
                    <a:pt x="4510549" y="3138381"/>
                    <a:pt x="4507539" y="3141391"/>
                    <a:pt x="4504529" y="3145153"/>
                  </a:cubicBezTo>
                  <a:lnTo>
                    <a:pt x="4503777" y="3145906"/>
                  </a:lnTo>
                  <a:cubicBezTo>
                    <a:pt x="4496252" y="3154936"/>
                    <a:pt x="4489479" y="3154936"/>
                    <a:pt x="4482706" y="3154183"/>
                  </a:cubicBezTo>
                  <a:cubicBezTo>
                    <a:pt x="4475933" y="3153431"/>
                    <a:pt x="4469160" y="3152678"/>
                    <a:pt x="4461635" y="3156441"/>
                  </a:cubicBezTo>
                  <a:cubicBezTo>
                    <a:pt x="4457121" y="3158698"/>
                    <a:pt x="4454863" y="3153431"/>
                    <a:pt x="4449596" y="3143648"/>
                  </a:cubicBezTo>
                  <a:cubicBezTo>
                    <a:pt x="4445833" y="3137628"/>
                    <a:pt x="4442071" y="3129351"/>
                    <a:pt x="4436051" y="3121826"/>
                  </a:cubicBezTo>
                  <a:lnTo>
                    <a:pt x="4435298" y="3120321"/>
                  </a:lnTo>
                  <a:cubicBezTo>
                    <a:pt x="4418743" y="3096240"/>
                    <a:pt x="4414228" y="3099250"/>
                    <a:pt x="4403692" y="3106023"/>
                  </a:cubicBezTo>
                  <a:cubicBezTo>
                    <a:pt x="4401434" y="3107528"/>
                    <a:pt x="4397672" y="3109786"/>
                    <a:pt x="4392404" y="3109786"/>
                  </a:cubicBezTo>
                  <a:cubicBezTo>
                    <a:pt x="4387890" y="3109786"/>
                    <a:pt x="4385632" y="3107528"/>
                    <a:pt x="4384879" y="3105270"/>
                  </a:cubicBezTo>
                  <a:cubicBezTo>
                    <a:pt x="4384879" y="3104518"/>
                    <a:pt x="4384127" y="3103013"/>
                    <a:pt x="4383375" y="3102261"/>
                  </a:cubicBezTo>
                  <a:cubicBezTo>
                    <a:pt x="4381870" y="3096993"/>
                    <a:pt x="4383375" y="3087210"/>
                    <a:pt x="4383375" y="3083447"/>
                  </a:cubicBezTo>
                  <a:cubicBezTo>
                    <a:pt x="4383375" y="3075170"/>
                    <a:pt x="4375850" y="3069150"/>
                    <a:pt x="4364562" y="3064635"/>
                  </a:cubicBezTo>
                  <a:cubicBezTo>
                    <a:pt x="4360047" y="3063130"/>
                    <a:pt x="4354779" y="3061625"/>
                    <a:pt x="4349512" y="3060872"/>
                  </a:cubicBezTo>
                  <a:cubicBezTo>
                    <a:pt x="4344244" y="3059367"/>
                    <a:pt x="4337471" y="3058615"/>
                    <a:pt x="4332203" y="3057862"/>
                  </a:cubicBezTo>
                  <a:lnTo>
                    <a:pt x="4331451" y="3057110"/>
                  </a:lnTo>
                  <a:lnTo>
                    <a:pt x="4326183" y="3056357"/>
                  </a:lnTo>
                  <a:cubicBezTo>
                    <a:pt x="4320916" y="3055605"/>
                    <a:pt x="4319411" y="3056357"/>
                    <a:pt x="4318658" y="3055605"/>
                  </a:cubicBezTo>
                  <a:cubicBezTo>
                    <a:pt x="4317906" y="3054852"/>
                    <a:pt x="4318658" y="3055605"/>
                    <a:pt x="4318658" y="3054100"/>
                  </a:cubicBezTo>
                  <a:cubicBezTo>
                    <a:pt x="4317906" y="3051090"/>
                    <a:pt x="4316401" y="3046575"/>
                    <a:pt x="4313391" y="3039802"/>
                  </a:cubicBezTo>
                  <a:cubicBezTo>
                    <a:pt x="4304361" y="3020236"/>
                    <a:pt x="4298341" y="3020989"/>
                    <a:pt x="4275766" y="3026257"/>
                  </a:cubicBezTo>
                  <a:cubicBezTo>
                    <a:pt x="4266735" y="3028514"/>
                    <a:pt x="4253190" y="3030772"/>
                    <a:pt x="4234377" y="3032277"/>
                  </a:cubicBezTo>
                  <a:cubicBezTo>
                    <a:pt x="4193742" y="3036040"/>
                    <a:pt x="4192989" y="3042812"/>
                    <a:pt x="4192237" y="3056357"/>
                  </a:cubicBezTo>
                  <a:cubicBezTo>
                    <a:pt x="4192237" y="3060872"/>
                    <a:pt x="4190731" y="3067645"/>
                    <a:pt x="4183206" y="3075922"/>
                  </a:cubicBezTo>
                  <a:cubicBezTo>
                    <a:pt x="4182454" y="3076675"/>
                    <a:pt x="4182454" y="3076675"/>
                    <a:pt x="4182454" y="3077427"/>
                  </a:cubicBezTo>
                  <a:cubicBezTo>
                    <a:pt x="4181701" y="3070655"/>
                    <a:pt x="4180197" y="3062377"/>
                    <a:pt x="4174176" y="3054100"/>
                  </a:cubicBezTo>
                  <a:lnTo>
                    <a:pt x="4174176" y="3053347"/>
                  </a:lnTo>
                  <a:cubicBezTo>
                    <a:pt x="4165147" y="3041307"/>
                    <a:pt x="4158374" y="3041307"/>
                    <a:pt x="4150849" y="3046575"/>
                  </a:cubicBezTo>
                  <a:cubicBezTo>
                    <a:pt x="4147839" y="3048832"/>
                    <a:pt x="4146334" y="3051090"/>
                    <a:pt x="4144076" y="3053347"/>
                  </a:cubicBezTo>
                  <a:cubicBezTo>
                    <a:pt x="4139561" y="3058615"/>
                    <a:pt x="4133541" y="3066140"/>
                    <a:pt x="4123005" y="3064635"/>
                  </a:cubicBezTo>
                  <a:cubicBezTo>
                    <a:pt x="4113975" y="3063130"/>
                    <a:pt x="4102688" y="3060872"/>
                    <a:pt x="4090648" y="3059367"/>
                  </a:cubicBezTo>
                  <a:cubicBezTo>
                    <a:pt x="4060547" y="3054100"/>
                    <a:pt x="4027437" y="3048080"/>
                    <a:pt x="4021417" y="3053347"/>
                  </a:cubicBezTo>
                  <a:cubicBezTo>
                    <a:pt x="4016902" y="3057110"/>
                    <a:pt x="4016149" y="3061625"/>
                    <a:pt x="4019912" y="3066892"/>
                  </a:cubicBezTo>
                  <a:cubicBezTo>
                    <a:pt x="4022922" y="3071407"/>
                    <a:pt x="4025179" y="3086457"/>
                    <a:pt x="4025179" y="3102261"/>
                  </a:cubicBezTo>
                  <a:cubicBezTo>
                    <a:pt x="4025932" y="3117311"/>
                    <a:pt x="4023674" y="3131608"/>
                    <a:pt x="4019160" y="3134618"/>
                  </a:cubicBezTo>
                  <a:cubicBezTo>
                    <a:pt x="4014645" y="3136876"/>
                    <a:pt x="4006367" y="3139886"/>
                    <a:pt x="3997336" y="3142143"/>
                  </a:cubicBezTo>
                  <a:cubicBezTo>
                    <a:pt x="3978523" y="3148163"/>
                    <a:pt x="3958206" y="3154183"/>
                    <a:pt x="3954444" y="3167728"/>
                  </a:cubicBezTo>
                  <a:lnTo>
                    <a:pt x="3954444" y="3168481"/>
                  </a:lnTo>
                  <a:cubicBezTo>
                    <a:pt x="3949928" y="3184284"/>
                    <a:pt x="3971751" y="3192562"/>
                    <a:pt x="3996584" y="3202344"/>
                  </a:cubicBezTo>
                  <a:cubicBezTo>
                    <a:pt x="4011635" y="3208364"/>
                    <a:pt x="4028190" y="3215137"/>
                    <a:pt x="4037972" y="3221909"/>
                  </a:cubicBezTo>
                  <a:cubicBezTo>
                    <a:pt x="4055279" y="3234702"/>
                    <a:pt x="4043992" y="3264050"/>
                    <a:pt x="4038724" y="3279100"/>
                  </a:cubicBezTo>
                  <a:cubicBezTo>
                    <a:pt x="4037220" y="3281358"/>
                    <a:pt x="4036467" y="3283615"/>
                    <a:pt x="4036467" y="3285120"/>
                  </a:cubicBezTo>
                  <a:lnTo>
                    <a:pt x="4036467" y="3285873"/>
                  </a:lnTo>
                  <a:cubicBezTo>
                    <a:pt x="4034210" y="3291893"/>
                    <a:pt x="4031952" y="3308448"/>
                    <a:pt x="4029695" y="3328766"/>
                  </a:cubicBezTo>
                  <a:cubicBezTo>
                    <a:pt x="4025932" y="3358866"/>
                    <a:pt x="4021417" y="3397245"/>
                    <a:pt x="4015397" y="3414552"/>
                  </a:cubicBezTo>
                  <a:lnTo>
                    <a:pt x="4014645" y="3415305"/>
                  </a:lnTo>
                  <a:cubicBezTo>
                    <a:pt x="4010882" y="3425840"/>
                    <a:pt x="4010882" y="3425840"/>
                    <a:pt x="4010882" y="3425840"/>
                  </a:cubicBezTo>
                  <a:cubicBezTo>
                    <a:pt x="4006367" y="3425840"/>
                    <a:pt x="4001099" y="3426592"/>
                    <a:pt x="3995078" y="3439385"/>
                  </a:cubicBezTo>
                  <a:cubicBezTo>
                    <a:pt x="3988306" y="3453683"/>
                    <a:pt x="3980781" y="3494318"/>
                    <a:pt x="3986048" y="3537964"/>
                  </a:cubicBezTo>
                  <a:cubicBezTo>
                    <a:pt x="3987553" y="3546242"/>
                    <a:pt x="3988306" y="3555272"/>
                    <a:pt x="3990564" y="3563549"/>
                  </a:cubicBezTo>
                  <a:cubicBezTo>
                    <a:pt x="3992821" y="3572579"/>
                    <a:pt x="3995078" y="3580857"/>
                    <a:pt x="3998089" y="3589135"/>
                  </a:cubicBezTo>
                  <a:lnTo>
                    <a:pt x="3998089" y="3589887"/>
                  </a:lnTo>
                  <a:cubicBezTo>
                    <a:pt x="4006367" y="3611710"/>
                    <a:pt x="4009377" y="3651593"/>
                    <a:pt x="4012387" y="3689971"/>
                  </a:cubicBezTo>
                  <a:cubicBezTo>
                    <a:pt x="4016149" y="3749420"/>
                    <a:pt x="4020665" y="3807363"/>
                    <a:pt x="4048507" y="3811125"/>
                  </a:cubicBezTo>
                  <a:cubicBezTo>
                    <a:pt x="4056032" y="3811878"/>
                    <a:pt x="4063557" y="3811878"/>
                    <a:pt x="4071082" y="3812631"/>
                  </a:cubicBezTo>
                  <a:cubicBezTo>
                    <a:pt x="4095163" y="3814136"/>
                    <a:pt x="4116986" y="3814888"/>
                    <a:pt x="4119996" y="3841225"/>
                  </a:cubicBezTo>
                  <a:cubicBezTo>
                    <a:pt x="4121500" y="3855523"/>
                    <a:pt x="4121500" y="3886376"/>
                    <a:pt x="4121500" y="3923249"/>
                  </a:cubicBezTo>
                  <a:cubicBezTo>
                    <a:pt x="4121500" y="3996243"/>
                    <a:pt x="4119996" y="4091060"/>
                    <a:pt x="4132788" y="4116645"/>
                  </a:cubicBezTo>
                  <a:cubicBezTo>
                    <a:pt x="4143324" y="4139220"/>
                    <a:pt x="4151601" y="4198668"/>
                    <a:pt x="4156869" y="4237799"/>
                  </a:cubicBezTo>
                  <a:cubicBezTo>
                    <a:pt x="4159879" y="4259622"/>
                    <a:pt x="4162137" y="4275425"/>
                    <a:pt x="4164394" y="4279187"/>
                  </a:cubicBezTo>
                  <a:lnTo>
                    <a:pt x="4165147" y="4279187"/>
                  </a:lnTo>
                  <a:lnTo>
                    <a:pt x="4165147" y="4279940"/>
                  </a:lnTo>
                  <a:cubicBezTo>
                    <a:pt x="4169662" y="4287465"/>
                    <a:pt x="4268240" y="4293485"/>
                    <a:pt x="4320916" y="4295742"/>
                  </a:cubicBezTo>
                  <a:cubicBezTo>
                    <a:pt x="4306619" y="4310793"/>
                    <a:pt x="4290064" y="4328100"/>
                    <a:pt x="4284796" y="4332615"/>
                  </a:cubicBezTo>
                  <a:cubicBezTo>
                    <a:pt x="4274260" y="4340893"/>
                    <a:pt x="4272756" y="4358201"/>
                    <a:pt x="4272756" y="4358201"/>
                  </a:cubicBezTo>
                  <a:lnTo>
                    <a:pt x="4284796" y="4407114"/>
                  </a:lnTo>
                  <a:cubicBezTo>
                    <a:pt x="4284796" y="4407114"/>
                    <a:pt x="4261468" y="4427432"/>
                    <a:pt x="4256200" y="4434205"/>
                  </a:cubicBezTo>
                  <a:cubicBezTo>
                    <a:pt x="4250932" y="4440977"/>
                    <a:pt x="4250932" y="4451512"/>
                    <a:pt x="4250180" y="4455275"/>
                  </a:cubicBezTo>
                  <a:cubicBezTo>
                    <a:pt x="4249427" y="4459037"/>
                    <a:pt x="4178692" y="4452265"/>
                    <a:pt x="4174176" y="4451512"/>
                  </a:cubicBezTo>
                  <a:cubicBezTo>
                    <a:pt x="4169662" y="4450759"/>
                    <a:pt x="4148592" y="4452265"/>
                    <a:pt x="4129026" y="4446997"/>
                  </a:cubicBezTo>
                  <a:cubicBezTo>
                    <a:pt x="4109461" y="4442482"/>
                    <a:pt x="4110213" y="4459037"/>
                    <a:pt x="4109461" y="4476345"/>
                  </a:cubicBezTo>
                  <a:cubicBezTo>
                    <a:pt x="4107955" y="4493652"/>
                    <a:pt x="4120748" y="4507198"/>
                    <a:pt x="4120748" y="4516981"/>
                  </a:cubicBezTo>
                  <a:cubicBezTo>
                    <a:pt x="4120748" y="4527516"/>
                    <a:pt x="4076350" y="4569657"/>
                    <a:pt x="4069578" y="4586964"/>
                  </a:cubicBezTo>
                  <a:cubicBezTo>
                    <a:pt x="4063557" y="4604272"/>
                    <a:pt x="4080866" y="4611797"/>
                    <a:pt x="4088391" y="4617817"/>
                  </a:cubicBezTo>
                  <a:cubicBezTo>
                    <a:pt x="4095163" y="4624590"/>
                    <a:pt x="4096668" y="4630610"/>
                    <a:pt x="4096668" y="4634372"/>
                  </a:cubicBezTo>
                  <a:cubicBezTo>
                    <a:pt x="4096668" y="4638135"/>
                    <a:pt x="4078608" y="4639640"/>
                    <a:pt x="4067320" y="4643403"/>
                  </a:cubicBezTo>
                  <a:cubicBezTo>
                    <a:pt x="4055279" y="4647165"/>
                    <a:pt x="3967989" y="4663720"/>
                    <a:pt x="3960464" y="4665978"/>
                  </a:cubicBezTo>
                  <a:cubicBezTo>
                    <a:pt x="3953691" y="4668235"/>
                    <a:pt x="3932620" y="4668235"/>
                    <a:pt x="3922838" y="4665225"/>
                  </a:cubicBezTo>
                  <a:cubicBezTo>
                    <a:pt x="3912302" y="4662215"/>
                    <a:pt x="3873172" y="4641145"/>
                    <a:pt x="3873172" y="4641145"/>
                  </a:cubicBezTo>
                  <a:lnTo>
                    <a:pt x="3837804" y="4671998"/>
                  </a:lnTo>
                  <a:cubicBezTo>
                    <a:pt x="3837804" y="4671998"/>
                    <a:pt x="3805446" y="4677265"/>
                    <a:pt x="3796416" y="4678770"/>
                  </a:cubicBezTo>
                  <a:cubicBezTo>
                    <a:pt x="3787386" y="4681028"/>
                    <a:pt x="3776850" y="4673503"/>
                    <a:pt x="3773841" y="4682533"/>
                  </a:cubicBezTo>
                  <a:cubicBezTo>
                    <a:pt x="3770078" y="4690811"/>
                    <a:pt x="3735463" y="4735209"/>
                    <a:pt x="3735463" y="4735209"/>
                  </a:cubicBezTo>
                  <a:cubicBezTo>
                    <a:pt x="3735463" y="4735209"/>
                    <a:pt x="3614309" y="4738971"/>
                    <a:pt x="3606784" y="4736713"/>
                  </a:cubicBezTo>
                  <a:cubicBezTo>
                    <a:pt x="3599259" y="4734456"/>
                    <a:pt x="3588723" y="4729941"/>
                    <a:pt x="3588723" y="4729941"/>
                  </a:cubicBezTo>
                  <a:lnTo>
                    <a:pt x="3533790" y="4733704"/>
                  </a:lnTo>
                  <a:cubicBezTo>
                    <a:pt x="3533790" y="4733704"/>
                    <a:pt x="3512720" y="4757784"/>
                    <a:pt x="3509709" y="4758536"/>
                  </a:cubicBezTo>
                  <a:cubicBezTo>
                    <a:pt x="3505946" y="4759289"/>
                    <a:pt x="3463054" y="4760794"/>
                    <a:pt x="3463054" y="4760794"/>
                  </a:cubicBezTo>
                  <a:cubicBezTo>
                    <a:pt x="3463054" y="4760794"/>
                    <a:pt x="3441231" y="4778102"/>
                    <a:pt x="3433706" y="4782617"/>
                  </a:cubicBezTo>
                  <a:cubicBezTo>
                    <a:pt x="3426933" y="4787132"/>
                    <a:pt x="3396833" y="4751011"/>
                    <a:pt x="3396833" y="4751011"/>
                  </a:cubicBezTo>
                  <a:cubicBezTo>
                    <a:pt x="3396833" y="4751011"/>
                    <a:pt x="3334374" y="4693068"/>
                    <a:pt x="3326849" y="4675760"/>
                  </a:cubicBezTo>
                  <a:cubicBezTo>
                    <a:pt x="3320077" y="4658453"/>
                    <a:pt x="3255361" y="4601261"/>
                    <a:pt x="3245578" y="4576429"/>
                  </a:cubicBezTo>
                  <a:cubicBezTo>
                    <a:pt x="3235796" y="4551596"/>
                    <a:pt x="3241063" y="4510208"/>
                    <a:pt x="3245578" y="4496663"/>
                  </a:cubicBezTo>
                  <a:cubicBezTo>
                    <a:pt x="3250846" y="4483118"/>
                    <a:pt x="3263638" y="4416897"/>
                    <a:pt x="3264391" y="4405609"/>
                  </a:cubicBezTo>
                  <a:cubicBezTo>
                    <a:pt x="3265143" y="4394321"/>
                    <a:pt x="3226012" y="4370994"/>
                    <a:pt x="3210962" y="4364974"/>
                  </a:cubicBezTo>
                  <a:cubicBezTo>
                    <a:pt x="3195912" y="4358954"/>
                    <a:pt x="3192150" y="4321328"/>
                    <a:pt x="3190645" y="4313050"/>
                  </a:cubicBezTo>
                  <a:cubicBezTo>
                    <a:pt x="3188387" y="4305525"/>
                    <a:pt x="3185378" y="4282198"/>
                    <a:pt x="3185378" y="4282198"/>
                  </a:cubicBezTo>
                  <a:cubicBezTo>
                    <a:pt x="3185378" y="4282198"/>
                    <a:pt x="3178605" y="4282950"/>
                    <a:pt x="3170328" y="4282950"/>
                  </a:cubicBezTo>
                  <a:cubicBezTo>
                    <a:pt x="3161296" y="4282950"/>
                    <a:pt x="3162050" y="4291980"/>
                    <a:pt x="3157534" y="4294238"/>
                  </a:cubicBezTo>
                  <a:cubicBezTo>
                    <a:pt x="3153019" y="4297248"/>
                    <a:pt x="3146246" y="4289723"/>
                    <a:pt x="3144741" y="4280692"/>
                  </a:cubicBezTo>
                  <a:cubicBezTo>
                    <a:pt x="3142484" y="4271662"/>
                    <a:pt x="3095828" y="4191143"/>
                    <a:pt x="3092818" y="4186628"/>
                  </a:cubicBezTo>
                  <a:cubicBezTo>
                    <a:pt x="3089056" y="4182866"/>
                    <a:pt x="3005527" y="4183618"/>
                    <a:pt x="2987467" y="4182113"/>
                  </a:cubicBezTo>
                  <a:cubicBezTo>
                    <a:pt x="2970159" y="4180608"/>
                    <a:pt x="2941563" y="4170073"/>
                    <a:pt x="2941563" y="4170073"/>
                  </a:cubicBezTo>
                  <a:cubicBezTo>
                    <a:pt x="2941563" y="4170073"/>
                    <a:pt x="2942316" y="4124170"/>
                    <a:pt x="2939306" y="4097079"/>
                  </a:cubicBezTo>
                  <a:cubicBezTo>
                    <a:pt x="2952852" y="4092565"/>
                    <a:pt x="2967150" y="4085040"/>
                    <a:pt x="2981447" y="4076762"/>
                  </a:cubicBezTo>
                  <a:cubicBezTo>
                    <a:pt x="2995744" y="4069237"/>
                    <a:pt x="3010042" y="4060959"/>
                    <a:pt x="3020578" y="4058701"/>
                  </a:cubicBezTo>
                  <a:cubicBezTo>
                    <a:pt x="3048420" y="4053434"/>
                    <a:pt x="3048420" y="4053434"/>
                    <a:pt x="3063470" y="4033869"/>
                  </a:cubicBezTo>
                  <a:cubicBezTo>
                    <a:pt x="3067985" y="4027849"/>
                    <a:pt x="3071748" y="4020324"/>
                    <a:pt x="3075510" y="4013551"/>
                  </a:cubicBezTo>
                  <a:cubicBezTo>
                    <a:pt x="3082283" y="3999253"/>
                    <a:pt x="3090560" y="3983450"/>
                    <a:pt x="3107869" y="3972163"/>
                  </a:cubicBezTo>
                  <a:cubicBezTo>
                    <a:pt x="3118404" y="3965390"/>
                    <a:pt x="3128939" y="3960123"/>
                    <a:pt x="3139474" y="3955608"/>
                  </a:cubicBezTo>
                  <a:cubicBezTo>
                    <a:pt x="3159040" y="3947330"/>
                    <a:pt x="3177100" y="3938300"/>
                    <a:pt x="3193655" y="3920239"/>
                  </a:cubicBezTo>
                  <a:cubicBezTo>
                    <a:pt x="3204942" y="3907447"/>
                    <a:pt x="3214725" y="3900674"/>
                    <a:pt x="3223755" y="3896912"/>
                  </a:cubicBezTo>
                  <a:cubicBezTo>
                    <a:pt x="3232786" y="3893149"/>
                    <a:pt x="3243320" y="3892397"/>
                    <a:pt x="3255361" y="3892397"/>
                  </a:cubicBezTo>
                  <a:cubicBezTo>
                    <a:pt x="3268154" y="3892397"/>
                    <a:pt x="3276431" y="3892397"/>
                    <a:pt x="3283956" y="3891644"/>
                  </a:cubicBezTo>
                  <a:cubicBezTo>
                    <a:pt x="3291481" y="3890892"/>
                    <a:pt x="3299006" y="3889387"/>
                    <a:pt x="3310294" y="3886376"/>
                  </a:cubicBezTo>
                  <a:cubicBezTo>
                    <a:pt x="3327602" y="3881862"/>
                    <a:pt x="3335880" y="3857028"/>
                    <a:pt x="3344910" y="3832948"/>
                  </a:cubicBezTo>
                  <a:cubicBezTo>
                    <a:pt x="3350930" y="3815641"/>
                    <a:pt x="3356949" y="3799086"/>
                    <a:pt x="3364474" y="3791560"/>
                  </a:cubicBezTo>
                  <a:cubicBezTo>
                    <a:pt x="3370494" y="3785540"/>
                    <a:pt x="3382536" y="3777262"/>
                    <a:pt x="3396833" y="3768232"/>
                  </a:cubicBezTo>
                  <a:cubicBezTo>
                    <a:pt x="3426181" y="3747915"/>
                    <a:pt x="3460044" y="3725339"/>
                    <a:pt x="3460044" y="3707279"/>
                  </a:cubicBezTo>
                  <a:lnTo>
                    <a:pt x="3460044" y="3706526"/>
                  </a:lnTo>
                  <a:cubicBezTo>
                    <a:pt x="3460044" y="3695239"/>
                    <a:pt x="3457787" y="3684704"/>
                    <a:pt x="3454024" y="3674169"/>
                  </a:cubicBezTo>
                  <a:cubicBezTo>
                    <a:pt x="3450262" y="3663634"/>
                    <a:pt x="3445746" y="3653851"/>
                    <a:pt x="3439726" y="3644820"/>
                  </a:cubicBezTo>
                  <a:cubicBezTo>
                    <a:pt x="3435211" y="3636543"/>
                    <a:pt x="3437468" y="3621493"/>
                    <a:pt x="3439726" y="3606443"/>
                  </a:cubicBezTo>
                  <a:cubicBezTo>
                    <a:pt x="3441984" y="3595155"/>
                    <a:pt x="3443488" y="3584619"/>
                    <a:pt x="3443488" y="3576342"/>
                  </a:cubicBezTo>
                  <a:cubicBezTo>
                    <a:pt x="3443488" y="3569569"/>
                    <a:pt x="3463054" y="3577094"/>
                    <a:pt x="3463054" y="3577094"/>
                  </a:cubicBezTo>
                  <a:lnTo>
                    <a:pt x="3474341" y="3580857"/>
                  </a:lnTo>
                  <a:lnTo>
                    <a:pt x="3474341" y="3569569"/>
                  </a:lnTo>
                  <a:lnTo>
                    <a:pt x="3474341" y="3476258"/>
                  </a:lnTo>
                  <a:cubicBezTo>
                    <a:pt x="3474341" y="3468733"/>
                    <a:pt x="3480362" y="3464971"/>
                    <a:pt x="3495412" y="3455188"/>
                  </a:cubicBezTo>
                  <a:lnTo>
                    <a:pt x="3497669" y="3453683"/>
                  </a:lnTo>
                  <a:cubicBezTo>
                    <a:pt x="3514224" y="3442395"/>
                    <a:pt x="3512720" y="3431860"/>
                    <a:pt x="3511214" y="3419067"/>
                  </a:cubicBezTo>
                  <a:cubicBezTo>
                    <a:pt x="3510462" y="3413800"/>
                    <a:pt x="3509709" y="3408532"/>
                    <a:pt x="3511214" y="3404017"/>
                  </a:cubicBezTo>
                  <a:cubicBezTo>
                    <a:pt x="3513472" y="3396492"/>
                    <a:pt x="3514224" y="3396492"/>
                    <a:pt x="3520997" y="3396492"/>
                  </a:cubicBezTo>
                  <a:cubicBezTo>
                    <a:pt x="3524008" y="3396492"/>
                    <a:pt x="3527770" y="3396492"/>
                    <a:pt x="3532285" y="3396492"/>
                  </a:cubicBezTo>
                  <a:cubicBezTo>
                    <a:pt x="3544325" y="3396492"/>
                    <a:pt x="3566147" y="3396492"/>
                    <a:pt x="3584960" y="3394987"/>
                  </a:cubicBezTo>
                  <a:cubicBezTo>
                    <a:pt x="3608289" y="3392730"/>
                    <a:pt x="3627853" y="3388215"/>
                    <a:pt x="3627101" y="3375421"/>
                  </a:cubicBezTo>
                  <a:cubicBezTo>
                    <a:pt x="3627101" y="3372411"/>
                    <a:pt x="3627101" y="3367896"/>
                    <a:pt x="3626348" y="3360371"/>
                  </a:cubicBezTo>
                  <a:cubicBezTo>
                    <a:pt x="3625596" y="3336291"/>
                    <a:pt x="3624843" y="3293398"/>
                    <a:pt x="3621081" y="3277595"/>
                  </a:cubicBezTo>
                  <a:lnTo>
                    <a:pt x="3620328" y="3276090"/>
                  </a:lnTo>
                  <a:cubicBezTo>
                    <a:pt x="3615061" y="3259535"/>
                    <a:pt x="3612051" y="3257278"/>
                    <a:pt x="3604526" y="3252010"/>
                  </a:cubicBezTo>
                  <a:cubicBezTo>
                    <a:pt x="3603021" y="3251258"/>
                    <a:pt x="3601516" y="3249753"/>
                    <a:pt x="3600764" y="3249000"/>
                  </a:cubicBezTo>
                  <a:cubicBezTo>
                    <a:pt x="3593238" y="3242980"/>
                    <a:pt x="3588723" y="3243732"/>
                    <a:pt x="3579692" y="3245237"/>
                  </a:cubicBezTo>
                  <a:cubicBezTo>
                    <a:pt x="3574425" y="3246742"/>
                    <a:pt x="3566147" y="3248248"/>
                    <a:pt x="3551850" y="3248248"/>
                  </a:cubicBezTo>
                  <a:cubicBezTo>
                    <a:pt x="3538305" y="3248248"/>
                    <a:pt x="3536047" y="3245990"/>
                    <a:pt x="3533038" y="3243732"/>
                  </a:cubicBezTo>
                  <a:cubicBezTo>
                    <a:pt x="3528522" y="3239217"/>
                    <a:pt x="3523255" y="3234702"/>
                    <a:pt x="3505194" y="3231692"/>
                  </a:cubicBezTo>
                  <a:cubicBezTo>
                    <a:pt x="3492401" y="3230187"/>
                    <a:pt x="3481866" y="3229434"/>
                    <a:pt x="3473589" y="3228682"/>
                  </a:cubicBezTo>
                  <a:cubicBezTo>
                    <a:pt x="3460796" y="3227929"/>
                    <a:pt x="3452519" y="3227177"/>
                    <a:pt x="3450262" y="3224919"/>
                  </a:cubicBezTo>
                  <a:cubicBezTo>
                    <a:pt x="3445746" y="3220404"/>
                    <a:pt x="3435211" y="3199334"/>
                    <a:pt x="3427686" y="3182779"/>
                  </a:cubicBezTo>
                  <a:lnTo>
                    <a:pt x="3423923" y="3173749"/>
                  </a:lnTo>
                  <a:lnTo>
                    <a:pt x="3420913" y="3166976"/>
                  </a:lnTo>
                  <a:cubicBezTo>
                    <a:pt x="3415645" y="3154183"/>
                    <a:pt x="3408873" y="3154936"/>
                    <a:pt x="3401348" y="3156441"/>
                  </a:cubicBezTo>
                  <a:cubicBezTo>
                    <a:pt x="3399090" y="3156441"/>
                    <a:pt x="3396081" y="3157193"/>
                    <a:pt x="3393823" y="3154183"/>
                  </a:cubicBezTo>
                  <a:cubicBezTo>
                    <a:pt x="3390061" y="3151173"/>
                    <a:pt x="3390061" y="3139886"/>
                    <a:pt x="3390813" y="3129351"/>
                  </a:cubicBezTo>
                  <a:cubicBezTo>
                    <a:pt x="3390813" y="3120321"/>
                    <a:pt x="3391565" y="3111291"/>
                    <a:pt x="3389308" y="3104518"/>
                  </a:cubicBezTo>
                  <a:lnTo>
                    <a:pt x="3389308" y="3103766"/>
                  </a:lnTo>
                  <a:cubicBezTo>
                    <a:pt x="3387050" y="3098497"/>
                    <a:pt x="3387803" y="3097745"/>
                    <a:pt x="3392318" y="3092478"/>
                  </a:cubicBezTo>
                  <a:cubicBezTo>
                    <a:pt x="3395328" y="3089467"/>
                    <a:pt x="3399090" y="3084952"/>
                    <a:pt x="3403606" y="3079685"/>
                  </a:cubicBezTo>
                  <a:cubicBezTo>
                    <a:pt x="3411131" y="3069902"/>
                    <a:pt x="3418656" y="3063130"/>
                    <a:pt x="3425428" y="3056357"/>
                  </a:cubicBezTo>
                  <a:cubicBezTo>
                    <a:pt x="3434458" y="3048080"/>
                    <a:pt x="3441984" y="3041307"/>
                    <a:pt x="3445746" y="3032277"/>
                  </a:cubicBezTo>
                  <a:cubicBezTo>
                    <a:pt x="3448004" y="3027009"/>
                    <a:pt x="3448756" y="3017979"/>
                    <a:pt x="3450262" y="3008196"/>
                  </a:cubicBezTo>
                  <a:cubicBezTo>
                    <a:pt x="3450262" y="3009701"/>
                    <a:pt x="3451014" y="3010454"/>
                    <a:pt x="3451766" y="3011206"/>
                  </a:cubicBezTo>
                  <a:cubicBezTo>
                    <a:pt x="3460044" y="3028514"/>
                    <a:pt x="3472837" y="3023246"/>
                    <a:pt x="3493154" y="3014216"/>
                  </a:cubicBezTo>
                  <a:cubicBezTo>
                    <a:pt x="3496164" y="3012711"/>
                    <a:pt x="3499174" y="3011206"/>
                    <a:pt x="3502184" y="3010454"/>
                  </a:cubicBezTo>
                  <a:lnTo>
                    <a:pt x="3509564" y="3008284"/>
                  </a:lnTo>
                  <a:lnTo>
                    <a:pt x="3509241" y="3007726"/>
                  </a:lnTo>
                  <a:cubicBezTo>
                    <a:pt x="3507265" y="3003305"/>
                    <a:pt x="3503314" y="2996156"/>
                    <a:pt x="3495412" y="2999166"/>
                  </a:cubicBezTo>
                  <a:lnTo>
                    <a:pt x="3494660" y="2999919"/>
                  </a:lnTo>
                  <a:cubicBezTo>
                    <a:pt x="3490897" y="3001424"/>
                    <a:pt x="3487887" y="3002929"/>
                    <a:pt x="3485630" y="3003682"/>
                  </a:cubicBezTo>
                  <a:cubicBezTo>
                    <a:pt x="3474342" y="3008197"/>
                    <a:pt x="3467570" y="3011207"/>
                    <a:pt x="3466065" y="3008950"/>
                  </a:cubicBezTo>
                  <a:lnTo>
                    <a:pt x="3466065" y="3008197"/>
                  </a:lnTo>
                  <a:cubicBezTo>
                    <a:pt x="3464560" y="3004434"/>
                    <a:pt x="3464560" y="2998414"/>
                    <a:pt x="3463807" y="2992394"/>
                  </a:cubicBezTo>
                  <a:cubicBezTo>
                    <a:pt x="3463807" y="2982611"/>
                    <a:pt x="3463807" y="2973581"/>
                    <a:pt x="3456282" y="2967561"/>
                  </a:cubicBezTo>
                  <a:cubicBezTo>
                    <a:pt x="3451015" y="2963799"/>
                    <a:pt x="3445747" y="2964551"/>
                    <a:pt x="3441985" y="2969818"/>
                  </a:cubicBezTo>
                  <a:cubicBezTo>
                    <a:pt x="3437469" y="2975839"/>
                    <a:pt x="3435964" y="2990136"/>
                    <a:pt x="3434459" y="3004434"/>
                  </a:cubicBezTo>
                  <a:cubicBezTo>
                    <a:pt x="3432954" y="3014969"/>
                    <a:pt x="3432202" y="3025505"/>
                    <a:pt x="3430696" y="3029267"/>
                  </a:cubicBezTo>
                  <a:cubicBezTo>
                    <a:pt x="3428439" y="3034535"/>
                    <a:pt x="3422419" y="3040555"/>
                    <a:pt x="3414894" y="3048080"/>
                  </a:cubicBezTo>
                  <a:cubicBezTo>
                    <a:pt x="3408121" y="3054852"/>
                    <a:pt x="3399844" y="3062377"/>
                    <a:pt x="3391566" y="3072913"/>
                  </a:cubicBezTo>
                  <a:cubicBezTo>
                    <a:pt x="3387051" y="3078181"/>
                    <a:pt x="3384041" y="3082695"/>
                    <a:pt x="3381031" y="3084953"/>
                  </a:cubicBezTo>
                  <a:cubicBezTo>
                    <a:pt x="3369744" y="3096993"/>
                    <a:pt x="3368991" y="3097745"/>
                    <a:pt x="3374259" y="3112795"/>
                  </a:cubicBezTo>
                  <a:lnTo>
                    <a:pt x="3374259" y="3113548"/>
                  </a:lnTo>
                  <a:cubicBezTo>
                    <a:pt x="3375764" y="3117311"/>
                    <a:pt x="3375764" y="3124836"/>
                    <a:pt x="3375011" y="3132361"/>
                  </a:cubicBezTo>
                  <a:cubicBezTo>
                    <a:pt x="3374259" y="3146659"/>
                    <a:pt x="3373506" y="3161709"/>
                    <a:pt x="3383289" y="3170739"/>
                  </a:cubicBezTo>
                  <a:cubicBezTo>
                    <a:pt x="3391566" y="3177512"/>
                    <a:pt x="3397586" y="3176759"/>
                    <a:pt x="3403606" y="3176007"/>
                  </a:cubicBezTo>
                  <a:cubicBezTo>
                    <a:pt x="3404359" y="3176007"/>
                    <a:pt x="3405111" y="3176007"/>
                    <a:pt x="3405864" y="3177512"/>
                  </a:cubicBezTo>
                  <a:lnTo>
                    <a:pt x="3408874" y="3184284"/>
                  </a:lnTo>
                  <a:lnTo>
                    <a:pt x="3413389" y="3194067"/>
                  </a:lnTo>
                  <a:cubicBezTo>
                    <a:pt x="3421666" y="3212127"/>
                    <a:pt x="3432954" y="3234703"/>
                    <a:pt x="3438975" y="3241475"/>
                  </a:cubicBezTo>
                  <a:cubicBezTo>
                    <a:pt x="3445747" y="3248247"/>
                    <a:pt x="3457035" y="3248247"/>
                    <a:pt x="3472837" y="3249753"/>
                  </a:cubicBezTo>
                  <a:cubicBezTo>
                    <a:pt x="3481115" y="3250505"/>
                    <a:pt x="3491650" y="3250505"/>
                    <a:pt x="3503690" y="3252010"/>
                  </a:cubicBezTo>
                  <a:cubicBezTo>
                    <a:pt x="3516483" y="3254268"/>
                    <a:pt x="3519493" y="3256525"/>
                    <a:pt x="3522503" y="3259535"/>
                  </a:cubicBezTo>
                  <a:cubicBezTo>
                    <a:pt x="3527771" y="3264803"/>
                    <a:pt x="3532286" y="3269318"/>
                    <a:pt x="3552603" y="3269318"/>
                  </a:cubicBezTo>
                  <a:cubicBezTo>
                    <a:pt x="3569158" y="3269318"/>
                    <a:pt x="3578189" y="3267060"/>
                    <a:pt x="3584209" y="3265555"/>
                  </a:cubicBezTo>
                  <a:cubicBezTo>
                    <a:pt x="3587972" y="3264803"/>
                    <a:pt x="3589477" y="3264050"/>
                    <a:pt x="3590982" y="3266308"/>
                  </a:cubicBezTo>
                  <a:cubicBezTo>
                    <a:pt x="3593239" y="3267813"/>
                    <a:pt x="3594744" y="3269318"/>
                    <a:pt x="3596249" y="3270070"/>
                  </a:cubicBezTo>
                  <a:cubicBezTo>
                    <a:pt x="3600012" y="3273080"/>
                    <a:pt x="3601517" y="3273833"/>
                    <a:pt x="3605279" y="3285121"/>
                  </a:cubicBezTo>
                  <a:lnTo>
                    <a:pt x="3606032" y="3286626"/>
                  </a:lnTo>
                  <a:cubicBezTo>
                    <a:pt x="3609794" y="3300923"/>
                    <a:pt x="3610547" y="3342311"/>
                    <a:pt x="3611299" y="3365640"/>
                  </a:cubicBezTo>
                  <a:cubicBezTo>
                    <a:pt x="3611299" y="3373165"/>
                    <a:pt x="3611299" y="3379185"/>
                    <a:pt x="3612052" y="3381442"/>
                  </a:cubicBezTo>
                  <a:cubicBezTo>
                    <a:pt x="3612052" y="3382195"/>
                    <a:pt x="3599259" y="3382195"/>
                    <a:pt x="3584962" y="3382947"/>
                  </a:cubicBezTo>
                  <a:cubicBezTo>
                    <a:pt x="3566148" y="3384452"/>
                    <a:pt x="3545078" y="3385205"/>
                    <a:pt x="3533791" y="3385205"/>
                  </a:cubicBezTo>
                  <a:cubicBezTo>
                    <a:pt x="3529276" y="3385205"/>
                    <a:pt x="3526266" y="3384452"/>
                    <a:pt x="3523256" y="3384452"/>
                  </a:cubicBezTo>
                  <a:cubicBezTo>
                    <a:pt x="3505195" y="3383699"/>
                    <a:pt x="3502185" y="3383699"/>
                    <a:pt x="3497670" y="3404770"/>
                  </a:cubicBezTo>
                  <a:cubicBezTo>
                    <a:pt x="3495412" y="3412295"/>
                    <a:pt x="3496165" y="3419067"/>
                    <a:pt x="3496917" y="3425840"/>
                  </a:cubicBezTo>
                  <a:cubicBezTo>
                    <a:pt x="3497670" y="3432613"/>
                    <a:pt x="3499175" y="3439386"/>
                    <a:pt x="3490897" y="3444653"/>
                  </a:cubicBezTo>
                  <a:lnTo>
                    <a:pt x="3488640" y="3446158"/>
                  </a:lnTo>
                  <a:cubicBezTo>
                    <a:pt x="3468322" y="3459703"/>
                    <a:pt x="3460045" y="3464971"/>
                    <a:pt x="3460045" y="3480773"/>
                  </a:cubicBezTo>
                  <a:lnTo>
                    <a:pt x="3460045" y="3563550"/>
                  </a:lnTo>
                  <a:cubicBezTo>
                    <a:pt x="3448005" y="3560539"/>
                    <a:pt x="3429191" y="3560539"/>
                    <a:pt x="3429191" y="3581610"/>
                  </a:cubicBezTo>
                  <a:lnTo>
                    <a:pt x="3428439" y="3581610"/>
                  </a:lnTo>
                  <a:cubicBezTo>
                    <a:pt x="3427686" y="3588383"/>
                    <a:pt x="3426181" y="3598165"/>
                    <a:pt x="3424676" y="3608700"/>
                  </a:cubicBezTo>
                  <a:cubicBezTo>
                    <a:pt x="3421666" y="3626008"/>
                    <a:pt x="3419409" y="3644821"/>
                    <a:pt x="3426181" y="3657614"/>
                  </a:cubicBezTo>
                  <a:cubicBezTo>
                    <a:pt x="3430696" y="3665891"/>
                    <a:pt x="3435964" y="3674921"/>
                    <a:pt x="3438975" y="3683951"/>
                  </a:cubicBezTo>
                  <a:cubicBezTo>
                    <a:pt x="3441985" y="3692981"/>
                    <a:pt x="3444242" y="3702012"/>
                    <a:pt x="3444242" y="3711042"/>
                  </a:cubicBezTo>
                  <a:cubicBezTo>
                    <a:pt x="3444242" y="3720072"/>
                    <a:pt x="3414141" y="3741142"/>
                    <a:pt x="3388556" y="3758450"/>
                  </a:cubicBezTo>
                  <a:cubicBezTo>
                    <a:pt x="3374259" y="3768232"/>
                    <a:pt x="3361466" y="3777263"/>
                    <a:pt x="3354693" y="3783283"/>
                  </a:cubicBezTo>
                  <a:lnTo>
                    <a:pt x="3354693" y="3784036"/>
                  </a:lnTo>
                  <a:cubicBezTo>
                    <a:pt x="3344158" y="3793818"/>
                    <a:pt x="3337385" y="3812631"/>
                    <a:pt x="3330613" y="3831443"/>
                  </a:cubicBezTo>
                  <a:cubicBezTo>
                    <a:pt x="3323840" y="3851762"/>
                    <a:pt x="3316315" y="3872079"/>
                    <a:pt x="3307285" y="3874337"/>
                  </a:cubicBezTo>
                  <a:cubicBezTo>
                    <a:pt x="3295997" y="3877347"/>
                    <a:pt x="3289977" y="3878851"/>
                    <a:pt x="3283204" y="3878851"/>
                  </a:cubicBezTo>
                  <a:cubicBezTo>
                    <a:pt x="3276432" y="3879604"/>
                    <a:pt x="3268907" y="3879604"/>
                    <a:pt x="3256114" y="3879604"/>
                  </a:cubicBezTo>
                  <a:cubicBezTo>
                    <a:pt x="3241817" y="3879604"/>
                    <a:pt x="3230529" y="3880357"/>
                    <a:pt x="3218488" y="3884872"/>
                  </a:cubicBezTo>
                  <a:cubicBezTo>
                    <a:pt x="3206448" y="3889387"/>
                    <a:pt x="3195161" y="3897664"/>
                    <a:pt x="3181616" y="3912715"/>
                  </a:cubicBezTo>
                  <a:cubicBezTo>
                    <a:pt x="3167318" y="3928518"/>
                    <a:pt x="3150010" y="3936795"/>
                    <a:pt x="3132702" y="3944320"/>
                  </a:cubicBezTo>
                  <a:cubicBezTo>
                    <a:pt x="3121415" y="3949588"/>
                    <a:pt x="3110127" y="3954855"/>
                    <a:pt x="3098840" y="3961627"/>
                  </a:cubicBezTo>
                  <a:cubicBezTo>
                    <a:pt x="3077016" y="3975926"/>
                    <a:pt x="3068739" y="3993986"/>
                    <a:pt x="3060461" y="4009789"/>
                  </a:cubicBezTo>
                  <a:cubicBezTo>
                    <a:pt x="3056699" y="4016561"/>
                    <a:pt x="3053689" y="4022581"/>
                    <a:pt x="3049926" y="4027849"/>
                  </a:cubicBezTo>
                  <a:cubicBezTo>
                    <a:pt x="3038639" y="4042899"/>
                    <a:pt x="3038639" y="4042899"/>
                    <a:pt x="3017568" y="4045909"/>
                  </a:cubicBezTo>
                  <a:lnTo>
                    <a:pt x="3016816" y="4045909"/>
                  </a:lnTo>
                  <a:lnTo>
                    <a:pt x="3016816" y="4046662"/>
                  </a:lnTo>
                  <a:cubicBezTo>
                    <a:pt x="3004023" y="4048920"/>
                    <a:pt x="2988973" y="4057197"/>
                    <a:pt x="2972418" y="4066227"/>
                  </a:cubicBezTo>
                  <a:cubicBezTo>
                    <a:pt x="2959625" y="4073000"/>
                    <a:pt x="2946080" y="4080525"/>
                    <a:pt x="2934792" y="4084287"/>
                  </a:cubicBezTo>
                  <a:cubicBezTo>
                    <a:pt x="2934792" y="4083535"/>
                    <a:pt x="2934039" y="4082782"/>
                    <a:pt x="2933287" y="4082029"/>
                  </a:cubicBezTo>
                  <a:cubicBezTo>
                    <a:pt x="2921999" y="4066227"/>
                    <a:pt x="2913722" y="4076010"/>
                    <a:pt x="2908454" y="4065475"/>
                  </a:cubicBezTo>
                  <a:cubicBezTo>
                    <a:pt x="2903187" y="4054187"/>
                    <a:pt x="2903187" y="3934538"/>
                    <a:pt x="2903187" y="3909705"/>
                  </a:cubicBezTo>
                  <a:cubicBezTo>
                    <a:pt x="2903187" y="3885624"/>
                    <a:pt x="2904692" y="3823166"/>
                    <a:pt x="2908454" y="3814136"/>
                  </a:cubicBezTo>
                  <a:cubicBezTo>
                    <a:pt x="2912217" y="3805106"/>
                    <a:pt x="2915227" y="3801343"/>
                    <a:pt x="2915227" y="3792313"/>
                  </a:cubicBezTo>
                  <a:cubicBezTo>
                    <a:pt x="2915227" y="3784036"/>
                    <a:pt x="2894909" y="3750925"/>
                    <a:pt x="2888137" y="3739637"/>
                  </a:cubicBezTo>
                  <a:cubicBezTo>
                    <a:pt x="2881364" y="3728350"/>
                    <a:pt x="2876848" y="3691476"/>
                    <a:pt x="2879106" y="3679436"/>
                  </a:cubicBezTo>
                  <a:cubicBezTo>
                    <a:pt x="2881364" y="3668149"/>
                    <a:pt x="2880612" y="3668149"/>
                    <a:pt x="2894157" y="3654604"/>
                  </a:cubicBezTo>
                  <a:cubicBezTo>
                    <a:pt x="2907702" y="3641059"/>
                    <a:pt x="2908454" y="3625255"/>
                    <a:pt x="2907702" y="3620740"/>
                  </a:cubicBezTo>
                  <a:cubicBezTo>
                    <a:pt x="2906949" y="3616225"/>
                    <a:pt x="2895662" y="3568818"/>
                    <a:pt x="2895662" y="3558282"/>
                  </a:cubicBezTo>
                  <a:cubicBezTo>
                    <a:pt x="2895662" y="3546994"/>
                    <a:pt x="2851263" y="3537212"/>
                    <a:pt x="2836213" y="3527429"/>
                  </a:cubicBezTo>
                  <a:cubicBezTo>
                    <a:pt x="2821163" y="3516894"/>
                    <a:pt x="2816648" y="3523667"/>
                    <a:pt x="2812886" y="3513884"/>
                  </a:cubicBezTo>
                  <a:cubicBezTo>
                    <a:pt x="2809123" y="3504102"/>
                    <a:pt x="2815896" y="3489803"/>
                    <a:pt x="2817401" y="3475506"/>
                  </a:cubicBezTo>
                  <a:cubicBezTo>
                    <a:pt x="2818906" y="3460456"/>
                    <a:pt x="2836966" y="3428098"/>
                    <a:pt x="2837718" y="3421325"/>
                  </a:cubicBezTo>
                  <a:cubicBezTo>
                    <a:pt x="2838471" y="3414552"/>
                    <a:pt x="2809123" y="3400255"/>
                    <a:pt x="2800845" y="3391977"/>
                  </a:cubicBezTo>
                  <a:cubicBezTo>
                    <a:pt x="2793320" y="3383699"/>
                    <a:pt x="2807618" y="3305439"/>
                    <a:pt x="2806112" y="3300923"/>
                  </a:cubicBezTo>
                  <a:cubicBezTo>
                    <a:pt x="2804608" y="3296409"/>
                    <a:pt x="2794825" y="3290388"/>
                    <a:pt x="2782785" y="3288131"/>
                  </a:cubicBezTo>
                  <a:cubicBezTo>
                    <a:pt x="2770744" y="3285873"/>
                    <a:pt x="2752685" y="3297914"/>
                    <a:pt x="2739139" y="3303181"/>
                  </a:cubicBezTo>
                  <a:cubicBezTo>
                    <a:pt x="2725593" y="3309201"/>
                    <a:pt x="2709791" y="3318984"/>
                    <a:pt x="2703771" y="3320489"/>
                  </a:cubicBezTo>
                  <a:cubicBezTo>
                    <a:pt x="2696999" y="3321241"/>
                    <a:pt x="2679691" y="3319736"/>
                    <a:pt x="2669156" y="3318231"/>
                  </a:cubicBezTo>
                  <a:cubicBezTo>
                    <a:pt x="2658620" y="3316726"/>
                    <a:pt x="2616480" y="3314469"/>
                    <a:pt x="2600677" y="3318231"/>
                  </a:cubicBezTo>
                  <a:cubicBezTo>
                    <a:pt x="2584874" y="3321994"/>
                    <a:pt x="2542734" y="3362630"/>
                    <a:pt x="2526931" y="3367897"/>
                  </a:cubicBezTo>
                  <a:cubicBezTo>
                    <a:pt x="2511128" y="3373165"/>
                    <a:pt x="2507365" y="3349836"/>
                    <a:pt x="2485543" y="3333281"/>
                  </a:cubicBezTo>
                  <a:cubicBezTo>
                    <a:pt x="2462968" y="3316726"/>
                    <a:pt x="2444155" y="3334034"/>
                    <a:pt x="2412550" y="3334034"/>
                  </a:cubicBezTo>
                  <a:cubicBezTo>
                    <a:pt x="2380191" y="3334034"/>
                    <a:pt x="2377181" y="3348331"/>
                    <a:pt x="2364388" y="3350589"/>
                  </a:cubicBezTo>
                  <a:cubicBezTo>
                    <a:pt x="2351596" y="3352846"/>
                    <a:pt x="2334288" y="3331023"/>
                    <a:pt x="2317733" y="3325756"/>
                  </a:cubicBezTo>
                  <a:cubicBezTo>
                    <a:pt x="2301178" y="3319736"/>
                    <a:pt x="2298168" y="3321994"/>
                    <a:pt x="2292148" y="3324251"/>
                  </a:cubicBezTo>
                  <a:cubicBezTo>
                    <a:pt x="2286880" y="3326509"/>
                    <a:pt x="2280860" y="3352094"/>
                    <a:pt x="2274840" y="3359619"/>
                  </a:cubicBezTo>
                  <a:cubicBezTo>
                    <a:pt x="2269573" y="3367145"/>
                    <a:pt x="2234204" y="3344569"/>
                    <a:pt x="2225174" y="3336291"/>
                  </a:cubicBezTo>
                  <a:cubicBezTo>
                    <a:pt x="2215392" y="3328014"/>
                    <a:pt x="2205609" y="3324251"/>
                    <a:pt x="2195827" y="3321994"/>
                  </a:cubicBezTo>
                  <a:cubicBezTo>
                    <a:pt x="2186044" y="3318984"/>
                    <a:pt x="2155943" y="3323498"/>
                    <a:pt x="2148418" y="3318984"/>
                  </a:cubicBezTo>
                  <a:cubicBezTo>
                    <a:pt x="2140893" y="3314469"/>
                    <a:pt x="2121328" y="3323498"/>
                    <a:pt x="2117566" y="3325756"/>
                  </a:cubicBezTo>
                  <a:cubicBezTo>
                    <a:pt x="2113802" y="3328014"/>
                    <a:pt x="2107030" y="3337044"/>
                    <a:pt x="2103267" y="3349836"/>
                  </a:cubicBezTo>
                  <a:cubicBezTo>
                    <a:pt x="2099505" y="3362630"/>
                    <a:pt x="2104772" y="3369402"/>
                    <a:pt x="2104772" y="3377680"/>
                  </a:cubicBezTo>
                  <a:cubicBezTo>
                    <a:pt x="2104772" y="3385205"/>
                    <a:pt x="2097247" y="3403265"/>
                    <a:pt x="2096495" y="3409285"/>
                  </a:cubicBezTo>
                  <a:cubicBezTo>
                    <a:pt x="2095742" y="3414552"/>
                    <a:pt x="2084455" y="3428850"/>
                    <a:pt x="2073167" y="3435623"/>
                  </a:cubicBezTo>
                  <a:cubicBezTo>
                    <a:pt x="2062632" y="3442396"/>
                    <a:pt x="2066395" y="3435623"/>
                    <a:pt x="2061127" y="3433366"/>
                  </a:cubicBezTo>
                  <a:cubicBezTo>
                    <a:pt x="2055859" y="3431108"/>
                    <a:pt x="2031026" y="3419067"/>
                    <a:pt x="2026511" y="3418315"/>
                  </a:cubicBezTo>
                  <a:cubicBezTo>
                    <a:pt x="2021996" y="3417562"/>
                    <a:pt x="1985876" y="3407780"/>
                    <a:pt x="1985876" y="3407780"/>
                  </a:cubicBezTo>
                  <a:lnTo>
                    <a:pt x="1970073" y="3414552"/>
                  </a:lnTo>
                  <a:lnTo>
                    <a:pt x="1818818" y="3410790"/>
                  </a:lnTo>
                  <a:lnTo>
                    <a:pt x="1755607" y="3365640"/>
                  </a:lnTo>
                  <a:lnTo>
                    <a:pt x="1678851" y="3358114"/>
                  </a:lnTo>
                  <a:lnTo>
                    <a:pt x="1663049" y="3331776"/>
                  </a:lnTo>
                  <a:lnTo>
                    <a:pt x="1549419" y="3352846"/>
                  </a:lnTo>
                  <a:lnTo>
                    <a:pt x="1549419" y="3370907"/>
                  </a:lnTo>
                  <a:lnTo>
                    <a:pt x="1533617" y="3443148"/>
                  </a:lnTo>
                  <a:lnTo>
                    <a:pt x="1492982" y="3443901"/>
                  </a:lnTo>
                  <a:lnTo>
                    <a:pt x="1462128" y="3451426"/>
                  </a:lnTo>
                  <a:lnTo>
                    <a:pt x="1440306" y="3455188"/>
                  </a:lnTo>
                  <a:lnTo>
                    <a:pt x="1413215" y="3458198"/>
                  </a:lnTo>
                  <a:lnTo>
                    <a:pt x="1388382" y="3437881"/>
                  </a:lnTo>
                  <a:lnTo>
                    <a:pt x="1283784" y="3437128"/>
                  </a:lnTo>
                  <a:cubicBezTo>
                    <a:pt x="1283784" y="3437128"/>
                    <a:pt x="1206274" y="3521409"/>
                    <a:pt x="1201007" y="3521409"/>
                  </a:cubicBezTo>
                  <a:cubicBezTo>
                    <a:pt x="1195739" y="3521409"/>
                    <a:pt x="1125003" y="3463466"/>
                    <a:pt x="1125003" y="3463466"/>
                  </a:cubicBezTo>
                  <a:lnTo>
                    <a:pt x="1134034" y="3391977"/>
                  </a:lnTo>
                  <a:lnTo>
                    <a:pt x="883448" y="3176007"/>
                  </a:lnTo>
                  <a:lnTo>
                    <a:pt x="782611" y="3174502"/>
                  </a:lnTo>
                  <a:lnTo>
                    <a:pt x="638882" y="3304686"/>
                  </a:lnTo>
                  <a:lnTo>
                    <a:pt x="534283" y="3288883"/>
                  </a:lnTo>
                  <a:cubicBezTo>
                    <a:pt x="534283" y="3288883"/>
                    <a:pt x="443229" y="3213632"/>
                    <a:pt x="433446" y="3203096"/>
                  </a:cubicBezTo>
                  <a:cubicBezTo>
                    <a:pt x="422910" y="3192562"/>
                    <a:pt x="404098" y="3188799"/>
                    <a:pt x="404098" y="3188799"/>
                  </a:cubicBezTo>
                  <a:cubicBezTo>
                    <a:pt x="404098" y="3188799"/>
                    <a:pt x="299498" y="3127845"/>
                    <a:pt x="289716" y="3121826"/>
                  </a:cubicBezTo>
                  <a:cubicBezTo>
                    <a:pt x="279933" y="3115806"/>
                    <a:pt x="88796" y="3002929"/>
                    <a:pt x="88796" y="3002929"/>
                  </a:cubicBezTo>
                  <a:lnTo>
                    <a:pt x="85786" y="2968314"/>
                  </a:lnTo>
                  <a:lnTo>
                    <a:pt x="100836" y="2941976"/>
                  </a:lnTo>
                  <a:lnTo>
                    <a:pt x="48913" y="2882528"/>
                  </a:lnTo>
                  <a:lnTo>
                    <a:pt x="0" y="2875755"/>
                  </a:lnTo>
                  <a:cubicBezTo>
                    <a:pt x="0" y="2875755"/>
                    <a:pt x="9782" y="2815554"/>
                    <a:pt x="12040" y="2813297"/>
                  </a:cubicBezTo>
                  <a:cubicBezTo>
                    <a:pt x="15050" y="2811039"/>
                    <a:pt x="33862" y="2790721"/>
                    <a:pt x="39883" y="2790721"/>
                  </a:cubicBezTo>
                  <a:cubicBezTo>
                    <a:pt x="45903" y="2789968"/>
                    <a:pt x="69983" y="2802009"/>
                    <a:pt x="76003" y="2805772"/>
                  </a:cubicBezTo>
                  <a:cubicBezTo>
                    <a:pt x="82776" y="2809534"/>
                    <a:pt x="121906" y="2780938"/>
                    <a:pt x="136204" y="2774918"/>
                  </a:cubicBezTo>
                  <a:cubicBezTo>
                    <a:pt x="150502" y="2769651"/>
                    <a:pt x="149749" y="2759868"/>
                    <a:pt x="159532" y="2747076"/>
                  </a:cubicBezTo>
                  <a:cubicBezTo>
                    <a:pt x="169314" y="2735036"/>
                    <a:pt x="167810" y="2726758"/>
                    <a:pt x="185118" y="2725253"/>
                  </a:cubicBezTo>
                  <a:cubicBezTo>
                    <a:pt x="202425" y="2722995"/>
                    <a:pt x="201672" y="2729768"/>
                    <a:pt x="209950" y="2735036"/>
                  </a:cubicBezTo>
                  <a:cubicBezTo>
                    <a:pt x="218980" y="2740303"/>
                    <a:pt x="215970" y="2729015"/>
                    <a:pt x="229516" y="2722995"/>
                  </a:cubicBezTo>
                  <a:cubicBezTo>
                    <a:pt x="243060" y="2716975"/>
                    <a:pt x="266389" y="2693647"/>
                    <a:pt x="277676" y="2684617"/>
                  </a:cubicBezTo>
                  <a:cubicBezTo>
                    <a:pt x="288211" y="2676339"/>
                    <a:pt x="310786" y="2665052"/>
                    <a:pt x="318312" y="2659032"/>
                  </a:cubicBezTo>
                  <a:cubicBezTo>
                    <a:pt x="325837" y="2652259"/>
                    <a:pt x="336372" y="2662042"/>
                    <a:pt x="352928" y="2662042"/>
                  </a:cubicBezTo>
                  <a:cubicBezTo>
                    <a:pt x="369482" y="2662042"/>
                    <a:pt x="385285" y="2657527"/>
                    <a:pt x="407108" y="2644734"/>
                  </a:cubicBezTo>
                  <a:cubicBezTo>
                    <a:pt x="428931" y="2631941"/>
                    <a:pt x="421406" y="2615386"/>
                    <a:pt x="425921" y="2600336"/>
                  </a:cubicBezTo>
                  <a:cubicBezTo>
                    <a:pt x="430436" y="2585285"/>
                    <a:pt x="437960" y="2584533"/>
                    <a:pt x="456774" y="2567225"/>
                  </a:cubicBezTo>
                  <a:cubicBezTo>
                    <a:pt x="475586" y="2549918"/>
                    <a:pt x="467309" y="2476172"/>
                    <a:pt x="468061" y="2468647"/>
                  </a:cubicBezTo>
                  <a:cubicBezTo>
                    <a:pt x="469567" y="2461874"/>
                    <a:pt x="466557" y="2437041"/>
                    <a:pt x="469567" y="2431773"/>
                  </a:cubicBezTo>
                  <a:cubicBezTo>
                    <a:pt x="472576" y="2425753"/>
                    <a:pt x="488380" y="2367809"/>
                    <a:pt x="491389" y="2360284"/>
                  </a:cubicBezTo>
                  <a:cubicBezTo>
                    <a:pt x="495151" y="2352759"/>
                    <a:pt x="495151" y="2348245"/>
                    <a:pt x="513212" y="2339215"/>
                  </a:cubicBezTo>
                  <a:cubicBezTo>
                    <a:pt x="532025" y="2329432"/>
                    <a:pt x="529768" y="2324165"/>
                    <a:pt x="529768" y="2324165"/>
                  </a:cubicBezTo>
                  <a:lnTo>
                    <a:pt x="526006" y="2298579"/>
                  </a:lnTo>
                  <a:cubicBezTo>
                    <a:pt x="526006" y="2298579"/>
                    <a:pt x="535787" y="2274498"/>
                    <a:pt x="540302" y="2265469"/>
                  </a:cubicBezTo>
                  <a:cubicBezTo>
                    <a:pt x="545570" y="2255686"/>
                    <a:pt x="544065" y="2250419"/>
                    <a:pt x="560620" y="2251923"/>
                  </a:cubicBezTo>
                  <a:cubicBezTo>
                    <a:pt x="577176" y="2253429"/>
                    <a:pt x="588463" y="2255686"/>
                    <a:pt x="607276" y="2248161"/>
                  </a:cubicBezTo>
                  <a:cubicBezTo>
                    <a:pt x="626088" y="2241388"/>
                    <a:pt x="621574" y="2210535"/>
                    <a:pt x="627594" y="2200000"/>
                  </a:cubicBezTo>
                  <a:cubicBezTo>
                    <a:pt x="632861" y="2189465"/>
                    <a:pt x="641891" y="2166137"/>
                    <a:pt x="658446" y="2151087"/>
                  </a:cubicBezTo>
                  <a:cubicBezTo>
                    <a:pt x="675002" y="2136037"/>
                    <a:pt x="670487" y="2137542"/>
                    <a:pt x="683279" y="2131521"/>
                  </a:cubicBezTo>
                  <a:cubicBezTo>
                    <a:pt x="696825" y="2125502"/>
                    <a:pt x="734450" y="2171404"/>
                    <a:pt x="734450" y="2171404"/>
                  </a:cubicBezTo>
                  <a:lnTo>
                    <a:pt x="757026" y="2169147"/>
                  </a:lnTo>
                  <a:cubicBezTo>
                    <a:pt x="757026" y="2169147"/>
                    <a:pt x="763046" y="2157859"/>
                    <a:pt x="767561" y="2157859"/>
                  </a:cubicBezTo>
                  <a:cubicBezTo>
                    <a:pt x="771323" y="2157859"/>
                    <a:pt x="832277" y="2203763"/>
                    <a:pt x="832277" y="2203763"/>
                  </a:cubicBezTo>
                  <a:lnTo>
                    <a:pt x="909785" y="2176672"/>
                  </a:lnTo>
                  <a:cubicBezTo>
                    <a:pt x="909785" y="2176672"/>
                    <a:pt x="932360" y="2152592"/>
                    <a:pt x="932360" y="2147324"/>
                  </a:cubicBezTo>
                  <a:cubicBezTo>
                    <a:pt x="932360" y="2142056"/>
                    <a:pt x="924083" y="2119481"/>
                    <a:pt x="925588" y="2114967"/>
                  </a:cubicBezTo>
                  <a:cubicBezTo>
                    <a:pt x="926340" y="2110451"/>
                    <a:pt x="942896" y="2096906"/>
                    <a:pt x="957193" y="2090133"/>
                  </a:cubicBezTo>
                  <a:cubicBezTo>
                    <a:pt x="971491" y="2084113"/>
                    <a:pt x="1003850" y="2072073"/>
                    <a:pt x="1010622" y="2070568"/>
                  </a:cubicBezTo>
                  <a:cubicBezTo>
                    <a:pt x="1017394" y="2069063"/>
                    <a:pt x="1012127" y="2019397"/>
                    <a:pt x="1012127" y="2019397"/>
                  </a:cubicBezTo>
                  <a:cubicBezTo>
                    <a:pt x="1012127" y="2019397"/>
                    <a:pt x="1017394" y="2002090"/>
                    <a:pt x="1021157" y="2002090"/>
                  </a:cubicBezTo>
                  <a:cubicBezTo>
                    <a:pt x="1025672" y="2002090"/>
                    <a:pt x="1061040" y="1996822"/>
                    <a:pt x="1084368" y="1994565"/>
                  </a:cubicBezTo>
                  <a:cubicBezTo>
                    <a:pt x="1108448" y="1992307"/>
                    <a:pt x="1115220" y="2000585"/>
                    <a:pt x="1146074" y="1996069"/>
                  </a:cubicBezTo>
                  <a:cubicBezTo>
                    <a:pt x="1176927" y="1991554"/>
                    <a:pt x="1194987" y="1961454"/>
                    <a:pt x="1194987" y="1961454"/>
                  </a:cubicBezTo>
                  <a:cubicBezTo>
                    <a:pt x="1194987" y="1961454"/>
                    <a:pt x="1211542" y="1976504"/>
                    <a:pt x="1216058" y="1980267"/>
                  </a:cubicBezTo>
                  <a:cubicBezTo>
                    <a:pt x="1220572" y="1984029"/>
                    <a:pt x="1245405" y="1999079"/>
                    <a:pt x="1245405" y="1999079"/>
                  </a:cubicBezTo>
                  <a:cubicBezTo>
                    <a:pt x="1245405" y="1999079"/>
                    <a:pt x="1267980" y="2015635"/>
                    <a:pt x="1277010" y="2019397"/>
                  </a:cubicBezTo>
                  <a:cubicBezTo>
                    <a:pt x="1286794" y="2023160"/>
                    <a:pt x="1295071" y="2047241"/>
                    <a:pt x="1295071" y="2047241"/>
                  </a:cubicBezTo>
                  <a:cubicBezTo>
                    <a:pt x="1295071" y="2047241"/>
                    <a:pt x="1321409" y="2047241"/>
                    <a:pt x="1331944" y="2045736"/>
                  </a:cubicBezTo>
                  <a:cubicBezTo>
                    <a:pt x="1341726" y="2044230"/>
                    <a:pt x="1358282" y="2020150"/>
                    <a:pt x="1358282" y="2020150"/>
                  </a:cubicBezTo>
                  <a:lnTo>
                    <a:pt x="1364302" y="1988544"/>
                  </a:lnTo>
                  <a:cubicBezTo>
                    <a:pt x="1364302" y="1988544"/>
                    <a:pt x="1391392" y="1973494"/>
                    <a:pt x="1394402" y="1972742"/>
                  </a:cubicBezTo>
                  <a:cubicBezTo>
                    <a:pt x="1398165" y="1971989"/>
                    <a:pt x="1432781" y="1972742"/>
                    <a:pt x="1432781" y="1972742"/>
                  </a:cubicBezTo>
                  <a:cubicBezTo>
                    <a:pt x="1432781" y="1972742"/>
                    <a:pt x="1474921" y="1948661"/>
                    <a:pt x="1476426" y="1941136"/>
                  </a:cubicBezTo>
                  <a:cubicBezTo>
                    <a:pt x="1477931" y="1934364"/>
                    <a:pt x="1476426" y="1915551"/>
                    <a:pt x="1477178" y="1910284"/>
                  </a:cubicBezTo>
                  <a:cubicBezTo>
                    <a:pt x="1477931" y="1905016"/>
                    <a:pt x="1483198" y="1895233"/>
                    <a:pt x="1498249" y="1880935"/>
                  </a:cubicBezTo>
                  <a:cubicBezTo>
                    <a:pt x="1513299" y="1867390"/>
                    <a:pt x="1527597" y="1845567"/>
                    <a:pt x="1530607" y="1835785"/>
                  </a:cubicBezTo>
                  <a:cubicBezTo>
                    <a:pt x="1533617" y="1826002"/>
                    <a:pt x="1552430" y="1804932"/>
                    <a:pt x="1559954" y="1792891"/>
                  </a:cubicBezTo>
                  <a:cubicBezTo>
                    <a:pt x="1568233" y="1781604"/>
                    <a:pt x="1562965" y="1734948"/>
                    <a:pt x="1562965" y="1734948"/>
                  </a:cubicBezTo>
                  <a:lnTo>
                    <a:pt x="1592313" y="1733443"/>
                  </a:lnTo>
                  <a:cubicBezTo>
                    <a:pt x="1592313" y="1733443"/>
                    <a:pt x="1692396" y="1777089"/>
                    <a:pt x="1696159" y="1780099"/>
                  </a:cubicBezTo>
                  <a:cubicBezTo>
                    <a:pt x="1700674" y="1782357"/>
                    <a:pt x="1701427" y="1838042"/>
                    <a:pt x="1701427" y="1838042"/>
                  </a:cubicBezTo>
                  <a:cubicBezTo>
                    <a:pt x="1701427" y="1838042"/>
                    <a:pt x="1715725" y="1844815"/>
                    <a:pt x="1723250" y="1847073"/>
                  </a:cubicBezTo>
                  <a:cubicBezTo>
                    <a:pt x="1730775" y="1849330"/>
                    <a:pt x="1754102" y="1875667"/>
                    <a:pt x="1758617" y="1877925"/>
                  </a:cubicBezTo>
                  <a:cubicBezTo>
                    <a:pt x="1763885" y="1880183"/>
                    <a:pt x="1772916" y="1886202"/>
                    <a:pt x="1778183" y="1886955"/>
                  </a:cubicBezTo>
                  <a:cubicBezTo>
                    <a:pt x="1783451" y="1887708"/>
                    <a:pt x="1860206" y="1964464"/>
                    <a:pt x="1860206" y="1964464"/>
                  </a:cubicBezTo>
                  <a:lnTo>
                    <a:pt x="1891059" y="1961454"/>
                  </a:lnTo>
                  <a:lnTo>
                    <a:pt x="1917398" y="1992307"/>
                  </a:lnTo>
                  <a:cubicBezTo>
                    <a:pt x="1917398" y="1992307"/>
                    <a:pt x="1915893" y="2017140"/>
                    <a:pt x="1919655" y="2022407"/>
                  </a:cubicBezTo>
                  <a:cubicBezTo>
                    <a:pt x="1924170" y="2026922"/>
                    <a:pt x="1925675" y="2102173"/>
                    <a:pt x="1925675" y="2102173"/>
                  </a:cubicBezTo>
                  <a:cubicBezTo>
                    <a:pt x="1925675" y="2102173"/>
                    <a:pt x="2239472" y="2102173"/>
                    <a:pt x="2253017" y="2101421"/>
                  </a:cubicBezTo>
                  <a:cubicBezTo>
                    <a:pt x="2267315" y="2099916"/>
                    <a:pt x="2270325" y="2104431"/>
                    <a:pt x="2290643" y="2109699"/>
                  </a:cubicBezTo>
                  <a:cubicBezTo>
                    <a:pt x="2310208" y="2114967"/>
                    <a:pt x="2319238" y="2123244"/>
                    <a:pt x="2336546" y="2130017"/>
                  </a:cubicBezTo>
                  <a:cubicBezTo>
                    <a:pt x="2353854" y="2137542"/>
                    <a:pt x="2350844" y="2131521"/>
                    <a:pt x="2362131" y="2131521"/>
                  </a:cubicBezTo>
                  <a:cubicBezTo>
                    <a:pt x="2373419" y="2131521"/>
                    <a:pt x="2424589" y="2154849"/>
                    <a:pt x="2433620" y="2162374"/>
                  </a:cubicBezTo>
                  <a:cubicBezTo>
                    <a:pt x="2441897" y="2170652"/>
                    <a:pt x="2486296" y="2193228"/>
                    <a:pt x="2486296" y="2193228"/>
                  </a:cubicBezTo>
                  <a:cubicBezTo>
                    <a:pt x="2486296" y="2193228"/>
                    <a:pt x="2555527" y="2122492"/>
                    <a:pt x="2558537" y="2118729"/>
                  </a:cubicBezTo>
                  <a:cubicBezTo>
                    <a:pt x="2562299" y="2114967"/>
                    <a:pt x="2587132" y="2118729"/>
                    <a:pt x="2700761" y="2042726"/>
                  </a:cubicBezTo>
                  <a:cubicBezTo>
                    <a:pt x="2815143" y="1966722"/>
                    <a:pt x="2803855" y="1924581"/>
                    <a:pt x="2803855" y="1924581"/>
                  </a:cubicBezTo>
                  <a:cubicBezTo>
                    <a:pt x="2803855" y="1924581"/>
                    <a:pt x="2815896" y="1864380"/>
                    <a:pt x="2819658" y="1854598"/>
                  </a:cubicBezTo>
                  <a:cubicBezTo>
                    <a:pt x="2823421" y="1844815"/>
                    <a:pt x="2836213" y="1842558"/>
                    <a:pt x="2842233" y="1842558"/>
                  </a:cubicBezTo>
                  <a:cubicBezTo>
                    <a:pt x="2849006" y="1842558"/>
                    <a:pt x="2907702" y="1823744"/>
                    <a:pt x="2915979" y="1814714"/>
                  </a:cubicBezTo>
                  <a:cubicBezTo>
                    <a:pt x="2924257" y="1804932"/>
                    <a:pt x="2946080" y="1816972"/>
                    <a:pt x="2961130" y="1820734"/>
                  </a:cubicBezTo>
                  <a:cubicBezTo>
                    <a:pt x="2965645" y="1822239"/>
                    <a:pt x="2972418" y="1826002"/>
                    <a:pt x="2980695" y="1831270"/>
                  </a:cubicBezTo>
                  <a:lnTo>
                    <a:pt x="2985963" y="2392643"/>
                  </a:lnTo>
                  <a:lnTo>
                    <a:pt x="2985963" y="2400921"/>
                  </a:lnTo>
                  <a:lnTo>
                    <a:pt x="2993488" y="2400921"/>
                  </a:lnTo>
                  <a:lnTo>
                    <a:pt x="3142485" y="2403178"/>
                  </a:lnTo>
                  <a:lnTo>
                    <a:pt x="3148505" y="2485954"/>
                  </a:lnTo>
                  <a:lnTo>
                    <a:pt x="3149257" y="2493479"/>
                  </a:lnTo>
                  <a:lnTo>
                    <a:pt x="3156783" y="2493479"/>
                  </a:lnTo>
                  <a:lnTo>
                    <a:pt x="3522503" y="2502509"/>
                  </a:lnTo>
                  <a:lnTo>
                    <a:pt x="3524008" y="2732025"/>
                  </a:lnTo>
                  <a:lnTo>
                    <a:pt x="3524008" y="2740303"/>
                  </a:lnTo>
                  <a:lnTo>
                    <a:pt x="3532286" y="2740303"/>
                  </a:lnTo>
                  <a:cubicBezTo>
                    <a:pt x="3532286" y="2740303"/>
                    <a:pt x="3540563" y="2740303"/>
                    <a:pt x="3540563" y="2751590"/>
                  </a:cubicBezTo>
                  <a:lnTo>
                    <a:pt x="3540563" y="2752343"/>
                  </a:lnTo>
                  <a:cubicBezTo>
                    <a:pt x="3540563" y="2765136"/>
                    <a:pt x="3536801" y="2783948"/>
                    <a:pt x="3534543" y="2795989"/>
                  </a:cubicBezTo>
                  <a:cubicBezTo>
                    <a:pt x="3533791" y="2802009"/>
                    <a:pt x="3533038" y="2805772"/>
                    <a:pt x="3533038" y="2808029"/>
                  </a:cubicBezTo>
                  <a:cubicBezTo>
                    <a:pt x="3533038" y="2809534"/>
                    <a:pt x="3533791" y="2811791"/>
                    <a:pt x="3534543" y="2814049"/>
                  </a:cubicBezTo>
                  <a:cubicBezTo>
                    <a:pt x="3534543" y="2815554"/>
                    <a:pt x="3536048" y="2817812"/>
                    <a:pt x="3536801" y="2819316"/>
                  </a:cubicBezTo>
                  <a:cubicBezTo>
                    <a:pt x="3541316" y="2830604"/>
                    <a:pt x="3550346" y="2846407"/>
                    <a:pt x="3559376" y="2850922"/>
                  </a:cubicBezTo>
                  <a:cubicBezTo>
                    <a:pt x="3563138" y="2853179"/>
                    <a:pt x="3566901" y="2855437"/>
                    <a:pt x="3569158" y="2857694"/>
                  </a:cubicBezTo>
                  <a:lnTo>
                    <a:pt x="3569158" y="2858447"/>
                  </a:lnTo>
                  <a:lnTo>
                    <a:pt x="3568406" y="2859199"/>
                  </a:lnTo>
                  <a:cubicBezTo>
                    <a:pt x="3566148" y="2860704"/>
                    <a:pt x="3563891" y="2861457"/>
                    <a:pt x="3560881" y="2861457"/>
                  </a:cubicBezTo>
                  <a:cubicBezTo>
                    <a:pt x="3554861" y="2861457"/>
                    <a:pt x="3548088" y="2862210"/>
                    <a:pt x="3539811" y="2869735"/>
                  </a:cubicBezTo>
                  <a:cubicBezTo>
                    <a:pt x="3534543" y="2875755"/>
                    <a:pt x="3530028" y="2879517"/>
                    <a:pt x="3527771" y="2884785"/>
                  </a:cubicBezTo>
                  <a:cubicBezTo>
                    <a:pt x="3524761" y="2890053"/>
                    <a:pt x="3523256" y="2896073"/>
                    <a:pt x="3521751" y="2905855"/>
                  </a:cubicBezTo>
                  <a:lnTo>
                    <a:pt x="3521751" y="2906608"/>
                  </a:lnTo>
                  <a:lnTo>
                    <a:pt x="3520246" y="2917142"/>
                  </a:lnTo>
                  <a:lnTo>
                    <a:pt x="3518741" y="2931441"/>
                  </a:lnTo>
                  <a:cubicBezTo>
                    <a:pt x="3515731" y="2958531"/>
                    <a:pt x="3511216" y="2995404"/>
                    <a:pt x="3511216" y="2999919"/>
                  </a:cubicBezTo>
                  <a:lnTo>
                    <a:pt x="3511034" y="3007851"/>
                  </a:lnTo>
                  <a:lnTo>
                    <a:pt x="3516976" y="3006104"/>
                  </a:lnTo>
                  <a:cubicBezTo>
                    <a:pt x="3527770" y="3004481"/>
                    <a:pt x="3527770" y="3008572"/>
                    <a:pt x="3527770" y="2996156"/>
                  </a:cubicBezTo>
                  <a:cubicBezTo>
                    <a:pt x="3527770" y="2992394"/>
                    <a:pt x="3531533" y="2956273"/>
                    <a:pt x="3534542" y="2929935"/>
                  </a:cubicBezTo>
                  <a:lnTo>
                    <a:pt x="3536800" y="2915638"/>
                  </a:lnTo>
                  <a:lnTo>
                    <a:pt x="3538305" y="2905103"/>
                  </a:lnTo>
                  <a:cubicBezTo>
                    <a:pt x="3539810" y="2897578"/>
                    <a:pt x="3540563" y="2893063"/>
                    <a:pt x="3542820" y="2890052"/>
                  </a:cubicBezTo>
                  <a:cubicBezTo>
                    <a:pt x="3544325" y="2887042"/>
                    <a:pt x="3547335" y="2884032"/>
                    <a:pt x="3552602" y="2878764"/>
                  </a:cubicBezTo>
                  <a:cubicBezTo>
                    <a:pt x="3556365" y="2875002"/>
                    <a:pt x="3559375" y="2875002"/>
                    <a:pt x="3562385" y="2875002"/>
                  </a:cubicBezTo>
                  <a:cubicBezTo>
                    <a:pt x="3567652" y="2874249"/>
                    <a:pt x="3572920" y="2874249"/>
                    <a:pt x="3578940" y="2868982"/>
                  </a:cubicBezTo>
                  <a:cubicBezTo>
                    <a:pt x="3581198" y="2867477"/>
                    <a:pt x="3582703" y="2865219"/>
                    <a:pt x="3584208" y="2862962"/>
                  </a:cubicBezTo>
                  <a:cubicBezTo>
                    <a:pt x="3586466" y="2859199"/>
                    <a:pt x="3586466" y="2856189"/>
                    <a:pt x="3585713" y="2852427"/>
                  </a:cubicBezTo>
                  <a:cubicBezTo>
                    <a:pt x="3584960" y="2849417"/>
                    <a:pt x="3583456" y="2847159"/>
                    <a:pt x="3581950" y="2844902"/>
                  </a:cubicBezTo>
                  <a:cubicBezTo>
                    <a:pt x="3578188" y="2840387"/>
                    <a:pt x="3572920" y="2836624"/>
                    <a:pt x="3567652" y="2833614"/>
                  </a:cubicBezTo>
                  <a:cubicBezTo>
                    <a:pt x="3562385" y="2830604"/>
                    <a:pt x="3556365" y="2818564"/>
                    <a:pt x="3552602" y="2810286"/>
                  </a:cubicBezTo>
                  <a:cubicBezTo>
                    <a:pt x="3551850" y="2808781"/>
                    <a:pt x="3551097" y="2807276"/>
                    <a:pt x="3551097" y="2805771"/>
                  </a:cubicBezTo>
                  <a:cubicBezTo>
                    <a:pt x="3550345" y="2805018"/>
                    <a:pt x="3550345" y="2805018"/>
                    <a:pt x="3550345" y="2804266"/>
                  </a:cubicBezTo>
                  <a:cubicBezTo>
                    <a:pt x="3550345" y="2803513"/>
                    <a:pt x="3551097" y="2800503"/>
                    <a:pt x="3551850" y="2795236"/>
                  </a:cubicBezTo>
                  <a:cubicBezTo>
                    <a:pt x="3554108" y="2783196"/>
                    <a:pt x="3557870" y="2762878"/>
                    <a:pt x="3557870" y="2748580"/>
                  </a:cubicBezTo>
                  <a:lnTo>
                    <a:pt x="3558622" y="2748580"/>
                  </a:lnTo>
                  <a:lnTo>
                    <a:pt x="3558622" y="2747828"/>
                  </a:lnTo>
                  <a:cubicBezTo>
                    <a:pt x="3558622" y="2730520"/>
                    <a:pt x="3548840" y="2723747"/>
                    <a:pt x="3542067" y="2721490"/>
                  </a:cubicBezTo>
                  <a:lnTo>
                    <a:pt x="3540563" y="2491222"/>
                  </a:lnTo>
                  <a:lnTo>
                    <a:pt x="3540563" y="2483697"/>
                  </a:lnTo>
                  <a:lnTo>
                    <a:pt x="3533038" y="2482944"/>
                  </a:lnTo>
                  <a:lnTo>
                    <a:pt x="3166564" y="2474666"/>
                  </a:lnTo>
                  <a:lnTo>
                    <a:pt x="3159792" y="2391890"/>
                  </a:lnTo>
                  <a:lnTo>
                    <a:pt x="3159040" y="2384365"/>
                  </a:lnTo>
                  <a:lnTo>
                    <a:pt x="3151514" y="2384365"/>
                  </a:lnTo>
                  <a:lnTo>
                    <a:pt x="3004775" y="2382860"/>
                  </a:lnTo>
                  <a:lnTo>
                    <a:pt x="2999507" y="1841804"/>
                  </a:lnTo>
                  <a:cubicBezTo>
                    <a:pt x="3012300" y="1850835"/>
                    <a:pt x="3023588" y="1860618"/>
                    <a:pt x="3027350" y="1862123"/>
                  </a:cubicBezTo>
                  <a:cubicBezTo>
                    <a:pt x="3033370" y="1865885"/>
                    <a:pt x="3042400" y="1867390"/>
                    <a:pt x="3046915" y="1862875"/>
                  </a:cubicBezTo>
                  <a:cubicBezTo>
                    <a:pt x="3051431" y="1858360"/>
                    <a:pt x="3065728" y="1829764"/>
                    <a:pt x="3075510" y="1821487"/>
                  </a:cubicBezTo>
                  <a:cubicBezTo>
                    <a:pt x="3084540" y="1812457"/>
                    <a:pt x="3110879" y="1799664"/>
                    <a:pt x="3121414" y="1795149"/>
                  </a:cubicBezTo>
                  <a:cubicBezTo>
                    <a:pt x="3131949" y="1789882"/>
                    <a:pt x="3176347" y="1765801"/>
                    <a:pt x="3181615" y="1764296"/>
                  </a:cubicBezTo>
                  <a:cubicBezTo>
                    <a:pt x="3187635" y="1762038"/>
                    <a:pt x="3219992" y="1756018"/>
                    <a:pt x="3229022" y="1754513"/>
                  </a:cubicBezTo>
                  <a:cubicBezTo>
                    <a:pt x="3237300" y="1753008"/>
                    <a:pt x="3245578" y="1761286"/>
                    <a:pt x="3256113" y="1767306"/>
                  </a:cubicBezTo>
                  <a:cubicBezTo>
                    <a:pt x="3266648" y="1772573"/>
                    <a:pt x="3278688" y="1771821"/>
                    <a:pt x="3290729" y="1773326"/>
                  </a:cubicBezTo>
                  <a:cubicBezTo>
                    <a:pt x="3302768" y="1774831"/>
                    <a:pt x="3319324" y="1771821"/>
                    <a:pt x="3325344" y="1768811"/>
                  </a:cubicBezTo>
                  <a:cubicBezTo>
                    <a:pt x="3330612" y="1765801"/>
                    <a:pt x="3360712" y="1763543"/>
                    <a:pt x="3360712" y="1763543"/>
                  </a:cubicBezTo>
                  <a:lnTo>
                    <a:pt x="3387803" y="1790634"/>
                  </a:lnTo>
                  <a:lnTo>
                    <a:pt x="3439726" y="1787624"/>
                  </a:lnTo>
                  <a:cubicBezTo>
                    <a:pt x="3439726" y="1787624"/>
                    <a:pt x="3472084" y="1809447"/>
                    <a:pt x="3487134" y="1808694"/>
                  </a:cubicBezTo>
                  <a:cubicBezTo>
                    <a:pt x="3501432" y="1807942"/>
                    <a:pt x="3590228" y="1813962"/>
                    <a:pt x="3608289" y="1813962"/>
                  </a:cubicBezTo>
                  <a:cubicBezTo>
                    <a:pt x="3626348" y="1813962"/>
                    <a:pt x="3673757" y="1728175"/>
                    <a:pt x="3692569" y="1719145"/>
                  </a:cubicBezTo>
                  <a:cubicBezTo>
                    <a:pt x="3712135" y="1710867"/>
                    <a:pt x="3861132" y="1712372"/>
                    <a:pt x="3888975" y="1708610"/>
                  </a:cubicBezTo>
                  <a:cubicBezTo>
                    <a:pt x="3917570" y="1704847"/>
                    <a:pt x="3907035" y="1709362"/>
                    <a:pt x="3928106" y="1705600"/>
                  </a:cubicBezTo>
                  <a:cubicBezTo>
                    <a:pt x="3949176" y="1701837"/>
                    <a:pt x="3956701" y="1692055"/>
                    <a:pt x="3964226" y="1686035"/>
                  </a:cubicBezTo>
                  <a:cubicBezTo>
                    <a:pt x="3971751" y="1680015"/>
                    <a:pt x="3989811" y="1654429"/>
                    <a:pt x="3997336" y="1635616"/>
                  </a:cubicBezTo>
                  <a:cubicBezTo>
                    <a:pt x="4004110" y="1616804"/>
                    <a:pt x="4004862" y="1618309"/>
                    <a:pt x="4025179" y="1596486"/>
                  </a:cubicBezTo>
                  <a:cubicBezTo>
                    <a:pt x="4045497" y="1574663"/>
                    <a:pt x="4042487" y="1587455"/>
                    <a:pt x="4059042" y="1578425"/>
                  </a:cubicBezTo>
                  <a:cubicBezTo>
                    <a:pt x="4075598" y="1569395"/>
                    <a:pt x="4056032" y="1564880"/>
                    <a:pt x="4056785" y="1558108"/>
                  </a:cubicBezTo>
                  <a:cubicBezTo>
                    <a:pt x="4057537" y="1552088"/>
                    <a:pt x="4074846" y="1548325"/>
                    <a:pt x="4093658" y="1548325"/>
                  </a:cubicBezTo>
                  <a:close/>
                  <a:moveTo>
                    <a:pt x="6515991" y="1525749"/>
                  </a:moveTo>
                  <a:cubicBezTo>
                    <a:pt x="6515991" y="1528007"/>
                    <a:pt x="6516743" y="1529512"/>
                    <a:pt x="6517496" y="1531017"/>
                  </a:cubicBezTo>
                  <a:cubicBezTo>
                    <a:pt x="6519001" y="1538542"/>
                    <a:pt x="6521258" y="1545314"/>
                    <a:pt x="6523516" y="1547572"/>
                  </a:cubicBezTo>
                  <a:lnTo>
                    <a:pt x="6523516" y="1548324"/>
                  </a:lnTo>
                  <a:cubicBezTo>
                    <a:pt x="6524268" y="1549829"/>
                    <a:pt x="6525773" y="1551334"/>
                    <a:pt x="6528031" y="1552839"/>
                  </a:cubicBezTo>
                  <a:cubicBezTo>
                    <a:pt x="6529536" y="1554344"/>
                    <a:pt x="6531793" y="1556602"/>
                    <a:pt x="6534803" y="1558859"/>
                  </a:cubicBezTo>
                  <a:cubicBezTo>
                    <a:pt x="6548348" y="1569394"/>
                    <a:pt x="6571676" y="1586703"/>
                    <a:pt x="6581459" y="1591218"/>
                  </a:cubicBezTo>
                  <a:lnTo>
                    <a:pt x="6581459" y="1591970"/>
                  </a:lnTo>
                  <a:lnTo>
                    <a:pt x="6582212" y="1591970"/>
                  </a:lnTo>
                  <a:cubicBezTo>
                    <a:pt x="6583717" y="1592723"/>
                    <a:pt x="6586727" y="1594228"/>
                    <a:pt x="6588984" y="1594980"/>
                  </a:cubicBezTo>
                  <a:cubicBezTo>
                    <a:pt x="6591994" y="1596485"/>
                    <a:pt x="6594252" y="1597238"/>
                    <a:pt x="6596509" y="1597990"/>
                  </a:cubicBezTo>
                  <a:cubicBezTo>
                    <a:pt x="6610807" y="1601753"/>
                    <a:pt x="6628114" y="1604010"/>
                    <a:pt x="6635639" y="1604010"/>
                  </a:cubicBezTo>
                  <a:cubicBezTo>
                    <a:pt x="6639402" y="1604010"/>
                    <a:pt x="6643164" y="1602505"/>
                    <a:pt x="6646927" y="1601753"/>
                  </a:cubicBezTo>
                  <a:cubicBezTo>
                    <a:pt x="6651442" y="1600248"/>
                    <a:pt x="6655958" y="1598743"/>
                    <a:pt x="6661225" y="1603258"/>
                  </a:cubicBezTo>
                  <a:cubicBezTo>
                    <a:pt x="6662730" y="1604763"/>
                    <a:pt x="6664235" y="1606268"/>
                    <a:pt x="6664988" y="1608525"/>
                  </a:cubicBezTo>
                  <a:cubicBezTo>
                    <a:pt x="6666493" y="1610783"/>
                    <a:pt x="6667998" y="1613793"/>
                    <a:pt x="6669503" y="1616803"/>
                  </a:cubicBezTo>
                  <a:cubicBezTo>
                    <a:pt x="6677780" y="1633358"/>
                    <a:pt x="6684553" y="1656686"/>
                    <a:pt x="6684553" y="1666469"/>
                  </a:cubicBezTo>
                  <a:lnTo>
                    <a:pt x="6684553" y="1667221"/>
                  </a:lnTo>
                  <a:cubicBezTo>
                    <a:pt x="6684553" y="1677756"/>
                    <a:pt x="6693583" y="1708609"/>
                    <a:pt x="6701860" y="1734195"/>
                  </a:cubicBezTo>
                  <a:cubicBezTo>
                    <a:pt x="6707128" y="1751502"/>
                    <a:pt x="6711643" y="1765800"/>
                    <a:pt x="6711643" y="1768058"/>
                  </a:cubicBezTo>
                  <a:lnTo>
                    <a:pt x="6711643" y="1768810"/>
                  </a:lnTo>
                  <a:cubicBezTo>
                    <a:pt x="6711643" y="1772573"/>
                    <a:pt x="6714653" y="1780098"/>
                    <a:pt x="6716911" y="1789128"/>
                  </a:cubicBezTo>
                  <a:cubicBezTo>
                    <a:pt x="6721426" y="1802673"/>
                    <a:pt x="6727446" y="1820733"/>
                    <a:pt x="6725941" y="1824496"/>
                  </a:cubicBezTo>
                  <a:lnTo>
                    <a:pt x="6725941" y="1825248"/>
                  </a:lnTo>
                  <a:cubicBezTo>
                    <a:pt x="6721426" y="1833526"/>
                    <a:pt x="6719168" y="1852339"/>
                    <a:pt x="6716911" y="1867389"/>
                  </a:cubicBezTo>
                  <a:cubicBezTo>
                    <a:pt x="6715406" y="1874914"/>
                    <a:pt x="6714653" y="1880934"/>
                    <a:pt x="6714653" y="1882439"/>
                  </a:cubicBezTo>
                  <a:cubicBezTo>
                    <a:pt x="6711643" y="1892222"/>
                    <a:pt x="6713148" y="1968978"/>
                    <a:pt x="6713148" y="1980266"/>
                  </a:cubicBezTo>
                  <a:cubicBezTo>
                    <a:pt x="6710890" y="1985534"/>
                    <a:pt x="6704118" y="2002841"/>
                    <a:pt x="6701860" y="2009614"/>
                  </a:cubicBezTo>
                  <a:lnTo>
                    <a:pt x="6624352" y="2161621"/>
                  </a:lnTo>
                  <a:lnTo>
                    <a:pt x="6620589" y="2168393"/>
                  </a:lnTo>
                  <a:lnTo>
                    <a:pt x="6626609" y="2172155"/>
                  </a:lnTo>
                  <a:cubicBezTo>
                    <a:pt x="6627362" y="2172155"/>
                    <a:pt x="6724436" y="2233109"/>
                    <a:pt x="6717663" y="2242139"/>
                  </a:cubicBezTo>
                  <a:cubicBezTo>
                    <a:pt x="6711643" y="2249664"/>
                    <a:pt x="6704870" y="2260953"/>
                    <a:pt x="6698098" y="2272240"/>
                  </a:cubicBezTo>
                  <a:cubicBezTo>
                    <a:pt x="6689820" y="2285785"/>
                    <a:pt x="6681543" y="2300082"/>
                    <a:pt x="6674770" y="2306855"/>
                  </a:cubicBezTo>
                  <a:lnTo>
                    <a:pt x="6671760" y="2309865"/>
                  </a:lnTo>
                  <a:cubicBezTo>
                    <a:pt x="6658215" y="2324916"/>
                    <a:pt x="6655958" y="2327926"/>
                    <a:pt x="6662730" y="2337708"/>
                  </a:cubicBezTo>
                  <a:cubicBezTo>
                    <a:pt x="6663483" y="2338461"/>
                    <a:pt x="6664235" y="2340719"/>
                    <a:pt x="6664988" y="2342224"/>
                  </a:cubicBezTo>
                  <a:cubicBezTo>
                    <a:pt x="6668750" y="2351254"/>
                    <a:pt x="6674018" y="2364046"/>
                    <a:pt x="6686810" y="2366304"/>
                  </a:cubicBezTo>
                  <a:cubicBezTo>
                    <a:pt x="6693583" y="2367056"/>
                    <a:pt x="6701860" y="2366304"/>
                    <a:pt x="6709385" y="2365551"/>
                  </a:cubicBezTo>
                  <a:cubicBezTo>
                    <a:pt x="6713148" y="2364799"/>
                    <a:pt x="6713901" y="2355769"/>
                    <a:pt x="6715406" y="2360284"/>
                  </a:cubicBezTo>
                  <a:cubicBezTo>
                    <a:pt x="6715406" y="2361036"/>
                    <a:pt x="6714653" y="2361036"/>
                    <a:pt x="6713901" y="2362541"/>
                  </a:cubicBezTo>
                  <a:cubicBezTo>
                    <a:pt x="6712395" y="2367809"/>
                    <a:pt x="6710890" y="2373829"/>
                    <a:pt x="6711643" y="2379096"/>
                  </a:cubicBezTo>
                  <a:cubicBezTo>
                    <a:pt x="6708633" y="2396404"/>
                    <a:pt x="6698850" y="2452842"/>
                    <a:pt x="6709385" y="2483696"/>
                  </a:cubicBezTo>
                  <a:cubicBezTo>
                    <a:pt x="6720674" y="2514548"/>
                    <a:pt x="6735724" y="2521321"/>
                    <a:pt x="6750021" y="2527341"/>
                  </a:cubicBezTo>
                  <a:cubicBezTo>
                    <a:pt x="6751526" y="2528093"/>
                    <a:pt x="6753784" y="2528846"/>
                    <a:pt x="6755289" y="2529598"/>
                  </a:cubicBezTo>
                  <a:cubicBezTo>
                    <a:pt x="6750021" y="2539381"/>
                    <a:pt x="6727446" y="2556689"/>
                    <a:pt x="6710138" y="2570234"/>
                  </a:cubicBezTo>
                  <a:lnTo>
                    <a:pt x="6709385" y="2570987"/>
                  </a:lnTo>
                  <a:cubicBezTo>
                    <a:pt x="6686058" y="2589047"/>
                    <a:pt x="6681543" y="2609365"/>
                    <a:pt x="6674018" y="2644733"/>
                  </a:cubicBezTo>
                  <a:cubicBezTo>
                    <a:pt x="6672513" y="2650000"/>
                    <a:pt x="6671008" y="2656773"/>
                    <a:pt x="6670255" y="2662793"/>
                  </a:cubicBezTo>
                  <a:cubicBezTo>
                    <a:pt x="6664988" y="2686121"/>
                    <a:pt x="6658968" y="2686874"/>
                    <a:pt x="6651442" y="2687626"/>
                  </a:cubicBezTo>
                  <a:cubicBezTo>
                    <a:pt x="6644670" y="2688379"/>
                    <a:pt x="6636392" y="2689131"/>
                    <a:pt x="6626609" y="2695151"/>
                  </a:cubicBezTo>
                  <a:cubicBezTo>
                    <a:pt x="6611559" y="2704181"/>
                    <a:pt x="6602529" y="2699666"/>
                    <a:pt x="6583717" y="2689884"/>
                  </a:cubicBezTo>
                  <a:cubicBezTo>
                    <a:pt x="6578449" y="2686874"/>
                    <a:pt x="6571676" y="2683111"/>
                    <a:pt x="6563398" y="2679349"/>
                  </a:cubicBezTo>
                  <a:cubicBezTo>
                    <a:pt x="6552864" y="2674081"/>
                    <a:pt x="6544586" y="2668813"/>
                    <a:pt x="6536308" y="2665050"/>
                  </a:cubicBezTo>
                  <a:cubicBezTo>
                    <a:pt x="6515991" y="2653763"/>
                    <a:pt x="6500940" y="2644733"/>
                    <a:pt x="6474602" y="2643980"/>
                  </a:cubicBezTo>
                  <a:cubicBezTo>
                    <a:pt x="6455790" y="2643228"/>
                    <a:pt x="6431709" y="2649248"/>
                    <a:pt x="6408381" y="2657525"/>
                  </a:cubicBezTo>
                  <a:cubicBezTo>
                    <a:pt x="6385054" y="2665803"/>
                    <a:pt x="6363230" y="2675586"/>
                    <a:pt x="6349686" y="2682359"/>
                  </a:cubicBezTo>
                  <a:cubicBezTo>
                    <a:pt x="6332378" y="2690636"/>
                    <a:pt x="6328615" y="2698161"/>
                    <a:pt x="6333130" y="2707944"/>
                  </a:cubicBezTo>
                  <a:cubicBezTo>
                    <a:pt x="6335388" y="2713211"/>
                    <a:pt x="6340655" y="2717726"/>
                    <a:pt x="6346675" y="2722241"/>
                  </a:cubicBezTo>
                  <a:cubicBezTo>
                    <a:pt x="6351190" y="2726004"/>
                    <a:pt x="6355705" y="2730519"/>
                    <a:pt x="6360973" y="2735786"/>
                  </a:cubicBezTo>
                  <a:lnTo>
                    <a:pt x="6360973" y="2736539"/>
                  </a:lnTo>
                  <a:cubicBezTo>
                    <a:pt x="6369251" y="2745569"/>
                    <a:pt x="6366240" y="2752342"/>
                    <a:pt x="6362478" y="2760620"/>
                  </a:cubicBezTo>
                  <a:cubicBezTo>
                    <a:pt x="6358715" y="2768897"/>
                    <a:pt x="6354953" y="2777927"/>
                    <a:pt x="6354953" y="2790720"/>
                  </a:cubicBezTo>
                  <a:cubicBezTo>
                    <a:pt x="6354953" y="2810285"/>
                    <a:pt x="6351190" y="2850168"/>
                    <a:pt x="6347428" y="2875753"/>
                  </a:cubicBezTo>
                  <a:cubicBezTo>
                    <a:pt x="6346675" y="2881021"/>
                    <a:pt x="6345923" y="2885536"/>
                    <a:pt x="6345170" y="2889299"/>
                  </a:cubicBezTo>
                  <a:cubicBezTo>
                    <a:pt x="6344418" y="2893062"/>
                    <a:pt x="6343665" y="2895319"/>
                    <a:pt x="6342913" y="2896824"/>
                  </a:cubicBezTo>
                  <a:cubicBezTo>
                    <a:pt x="6341408" y="2902092"/>
                    <a:pt x="6328615" y="2914884"/>
                    <a:pt x="6312060" y="2931439"/>
                  </a:cubicBezTo>
                  <a:lnTo>
                    <a:pt x="6312813" y="2931439"/>
                  </a:lnTo>
                  <a:cubicBezTo>
                    <a:pt x="6296257" y="2947994"/>
                    <a:pt x="6277444" y="2967560"/>
                    <a:pt x="6262394" y="2987125"/>
                  </a:cubicBezTo>
                  <a:lnTo>
                    <a:pt x="6261642" y="2987878"/>
                  </a:lnTo>
                  <a:cubicBezTo>
                    <a:pt x="6257127" y="2993898"/>
                    <a:pt x="6255622" y="2998413"/>
                    <a:pt x="6254869" y="3000670"/>
                  </a:cubicBezTo>
                  <a:lnTo>
                    <a:pt x="6253364" y="2999918"/>
                  </a:lnTo>
                  <a:lnTo>
                    <a:pt x="6253364" y="2992393"/>
                  </a:lnTo>
                  <a:cubicBezTo>
                    <a:pt x="6253364" y="2984868"/>
                    <a:pt x="6251860" y="2976590"/>
                    <a:pt x="6249602" y="2968313"/>
                  </a:cubicBezTo>
                  <a:cubicBezTo>
                    <a:pt x="6245839" y="2956272"/>
                    <a:pt x="6241324" y="2941974"/>
                    <a:pt x="6236056" y="2928429"/>
                  </a:cubicBezTo>
                  <a:cubicBezTo>
                    <a:pt x="6230788" y="2914884"/>
                    <a:pt x="6225521" y="2902092"/>
                    <a:pt x="6221006" y="2894567"/>
                  </a:cubicBezTo>
                  <a:cubicBezTo>
                    <a:pt x="6213481" y="2883279"/>
                    <a:pt x="6197678" y="2888546"/>
                    <a:pt x="6181123" y="2899834"/>
                  </a:cubicBezTo>
                  <a:cubicBezTo>
                    <a:pt x="6169836" y="2907359"/>
                    <a:pt x="6157795" y="2917142"/>
                    <a:pt x="6148765" y="2924667"/>
                  </a:cubicBezTo>
                  <a:lnTo>
                    <a:pt x="6143497" y="2929182"/>
                  </a:lnTo>
                  <a:cubicBezTo>
                    <a:pt x="6136725" y="2934449"/>
                    <a:pt x="6129200" y="2944984"/>
                    <a:pt x="6120922" y="2955520"/>
                  </a:cubicBezTo>
                  <a:cubicBezTo>
                    <a:pt x="6108130" y="2971323"/>
                    <a:pt x="6095337" y="2987878"/>
                    <a:pt x="6093079" y="2987125"/>
                  </a:cubicBezTo>
                  <a:cubicBezTo>
                    <a:pt x="6084801" y="2983363"/>
                    <a:pt x="5989233" y="2920152"/>
                    <a:pt x="5928280" y="2879516"/>
                  </a:cubicBezTo>
                  <a:cubicBezTo>
                    <a:pt x="5916992" y="2871991"/>
                    <a:pt x="5906457" y="2865218"/>
                    <a:pt x="5897427" y="2858446"/>
                  </a:cubicBezTo>
                  <a:cubicBezTo>
                    <a:pt x="5889149" y="2852426"/>
                    <a:pt x="5882376" y="2847911"/>
                    <a:pt x="5880118" y="2845653"/>
                  </a:cubicBezTo>
                  <a:lnTo>
                    <a:pt x="5879366" y="2845653"/>
                  </a:lnTo>
                  <a:cubicBezTo>
                    <a:pt x="5863563" y="2833613"/>
                    <a:pt x="5779282" y="2771907"/>
                    <a:pt x="5731874" y="2735786"/>
                  </a:cubicBezTo>
                  <a:cubicBezTo>
                    <a:pt x="5723596" y="2729766"/>
                    <a:pt x="5715319" y="2722994"/>
                    <a:pt x="5708546" y="2717726"/>
                  </a:cubicBezTo>
                  <a:cubicBezTo>
                    <a:pt x="5703279" y="2713211"/>
                    <a:pt x="5700269" y="2710954"/>
                    <a:pt x="5699516" y="2710201"/>
                  </a:cubicBezTo>
                  <a:cubicBezTo>
                    <a:pt x="5694249" y="2704181"/>
                    <a:pt x="5685971" y="2697409"/>
                    <a:pt x="5678446" y="2692141"/>
                  </a:cubicBezTo>
                  <a:cubicBezTo>
                    <a:pt x="5675436" y="2689884"/>
                    <a:pt x="5672426" y="2687626"/>
                    <a:pt x="5670168" y="2686121"/>
                  </a:cubicBezTo>
                  <a:cubicBezTo>
                    <a:pt x="5669415" y="2685369"/>
                    <a:pt x="5671673" y="2681606"/>
                    <a:pt x="5673178" y="2677091"/>
                  </a:cubicBezTo>
                  <a:cubicBezTo>
                    <a:pt x="5676940" y="2669565"/>
                    <a:pt x="5682208" y="2659030"/>
                    <a:pt x="5686724" y="2650753"/>
                  </a:cubicBezTo>
                  <a:cubicBezTo>
                    <a:pt x="5691991" y="2642475"/>
                    <a:pt x="5700269" y="2636455"/>
                    <a:pt x="5707794" y="2630435"/>
                  </a:cubicBezTo>
                  <a:cubicBezTo>
                    <a:pt x="5714566" y="2625168"/>
                    <a:pt x="5721339" y="2620653"/>
                    <a:pt x="5725854" y="2614633"/>
                  </a:cubicBezTo>
                  <a:cubicBezTo>
                    <a:pt x="5730369" y="2607107"/>
                    <a:pt x="5731121" y="2603345"/>
                    <a:pt x="5731874" y="2594314"/>
                  </a:cubicBezTo>
                  <a:cubicBezTo>
                    <a:pt x="5731874" y="2586789"/>
                    <a:pt x="5733379" y="2573997"/>
                    <a:pt x="5740151" y="2549917"/>
                  </a:cubicBezTo>
                  <a:cubicBezTo>
                    <a:pt x="5749182" y="2516053"/>
                    <a:pt x="5764985" y="2467893"/>
                    <a:pt x="5778530" y="2438545"/>
                  </a:cubicBezTo>
                  <a:cubicBezTo>
                    <a:pt x="5781540" y="2433277"/>
                    <a:pt x="5783797" y="2428010"/>
                    <a:pt x="5786055" y="2423495"/>
                  </a:cubicBezTo>
                  <a:cubicBezTo>
                    <a:pt x="5788312" y="2419732"/>
                    <a:pt x="5790570" y="2417475"/>
                    <a:pt x="5792075" y="2415970"/>
                  </a:cubicBezTo>
                  <a:cubicBezTo>
                    <a:pt x="5799600" y="2408445"/>
                    <a:pt x="5805620" y="2405435"/>
                    <a:pt x="5813145" y="2403177"/>
                  </a:cubicBezTo>
                  <a:cubicBezTo>
                    <a:pt x="5819166" y="2400920"/>
                    <a:pt x="5825186" y="2398662"/>
                    <a:pt x="5834216" y="2394147"/>
                  </a:cubicBezTo>
                  <a:cubicBezTo>
                    <a:pt x="5845503" y="2388126"/>
                    <a:pt x="5852276" y="2386621"/>
                    <a:pt x="5859048" y="2385116"/>
                  </a:cubicBezTo>
                  <a:cubicBezTo>
                    <a:pt x="5864316" y="2383611"/>
                    <a:pt x="5869583" y="2382859"/>
                    <a:pt x="5875603" y="2379849"/>
                  </a:cubicBezTo>
                  <a:cubicBezTo>
                    <a:pt x="5889149" y="2373076"/>
                    <a:pt x="5887644" y="2361036"/>
                    <a:pt x="5885386" y="2350501"/>
                  </a:cubicBezTo>
                  <a:cubicBezTo>
                    <a:pt x="5885386" y="2346739"/>
                    <a:pt x="5883128" y="2344481"/>
                    <a:pt x="5883881" y="2344481"/>
                  </a:cubicBezTo>
                  <a:cubicBezTo>
                    <a:pt x="5889149" y="2339966"/>
                    <a:pt x="5898179" y="2331689"/>
                    <a:pt x="5905704" y="2322658"/>
                  </a:cubicBezTo>
                  <a:cubicBezTo>
                    <a:pt x="5907209" y="2321153"/>
                    <a:pt x="5907962" y="2318895"/>
                    <a:pt x="5909467" y="2317390"/>
                  </a:cubicBezTo>
                  <a:cubicBezTo>
                    <a:pt x="5910972" y="2315133"/>
                    <a:pt x="5911724" y="2313628"/>
                    <a:pt x="5913229" y="2311370"/>
                  </a:cubicBezTo>
                  <a:cubicBezTo>
                    <a:pt x="5920754" y="2297825"/>
                    <a:pt x="5910972" y="2291805"/>
                    <a:pt x="5901189" y="2286538"/>
                  </a:cubicBezTo>
                  <a:cubicBezTo>
                    <a:pt x="5898179" y="2285032"/>
                    <a:pt x="5895922" y="2285032"/>
                    <a:pt x="5895922" y="2284280"/>
                  </a:cubicBezTo>
                  <a:cubicBezTo>
                    <a:pt x="5895922" y="2279013"/>
                    <a:pt x="5896674" y="2269982"/>
                    <a:pt x="5896674" y="2259447"/>
                  </a:cubicBezTo>
                  <a:cubicBezTo>
                    <a:pt x="5896674" y="2248159"/>
                    <a:pt x="5896674" y="2236119"/>
                    <a:pt x="5896674" y="2226337"/>
                  </a:cubicBezTo>
                  <a:lnTo>
                    <a:pt x="5896674" y="2225584"/>
                  </a:lnTo>
                  <a:cubicBezTo>
                    <a:pt x="5896674" y="2215049"/>
                    <a:pt x="5897427" y="2214297"/>
                    <a:pt x="5903447" y="2206772"/>
                  </a:cubicBezTo>
                  <a:cubicBezTo>
                    <a:pt x="5907209" y="2202256"/>
                    <a:pt x="5912477" y="2195484"/>
                    <a:pt x="5920002" y="2184196"/>
                  </a:cubicBezTo>
                  <a:cubicBezTo>
                    <a:pt x="5932042" y="2166136"/>
                    <a:pt x="5932042" y="2158611"/>
                    <a:pt x="5923764" y="2153343"/>
                  </a:cubicBezTo>
                  <a:cubicBezTo>
                    <a:pt x="5919249" y="2150333"/>
                    <a:pt x="5913982" y="2150333"/>
                    <a:pt x="5907209" y="2150333"/>
                  </a:cubicBezTo>
                  <a:cubicBezTo>
                    <a:pt x="5901189" y="2150333"/>
                    <a:pt x="5893664" y="2151086"/>
                    <a:pt x="5889149" y="2147323"/>
                  </a:cubicBezTo>
                  <a:lnTo>
                    <a:pt x="5888396" y="2147323"/>
                  </a:lnTo>
                  <a:cubicBezTo>
                    <a:pt x="5883128" y="2143561"/>
                    <a:pt x="5878613" y="2142055"/>
                    <a:pt x="5875603" y="2140551"/>
                  </a:cubicBezTo>
                  <a:cubicBezTo>
                    <a:pt x="5874851" y="2130768"/>
                    <a:pt x="5874098" y="2130016"/>
                    <a:pt x="5869583" y="2120986"/>
                  </a:cubicBezTo>
                  <a:cubicBezTo>
                    <a:pt x="5867326" y="2116470"/>
                    <a:pt x="5869583" y="2114965"/>
                    <a:pt x="5872593" y="2113460"/>
                  </a:cubicBezTo>
                  <a:cubicBezTo>
                    <a:pt x="5877108" y="2110450"/>
                    <a:pt x="5881624" y="2107440"/>
                    <a:pt x="5885386" y="2102172"/>
                  </a:cubicBezTo>
                  <a:cubicBezTo>
                    <a:pt x="5892912" y="2090132"/>
                    <a:pt x="5886891" y="2060785"/>
                    <a:pt x="5883128" y="2048744"/>
                  </a:cubicBezTo>
                  <a:lnTo>
                    <a:pt x="5887644" y="2032189"/>
                  </a:lnTo>
                  <a:cubicBezTo>
                    <a:pt x="5894417" y="2033694"/>
                    <a:pt x="5907209" y="2034446"/>
                    <a:pt x="5926774" y="2033694"/>
                  </a:cubicBezTo>
                  <a:cubicBezTo>
                    <a:pt x="5948597" y="2032941"/>
                    <a:pt x="5955370" y="2027674"/>
                    <a:pt x="5960638" y="2023159"/>
                  </a:cubicBezTo>
                  <a:cubicBezTo>
                    <a:pt x="5963648" y="2020901"/>
                    <a:pt x="5965906" y="2018644"/>
                    <a:pt x="5974183" y="2018644"/>
                  </a:cubicBezTo>
                  <a:cubicBezTo>
                    <a:pt x="5985470" y="2018644"/>
                    <a:pt x="5990738" y="2019396"/>
                    <a:pt x="5996758" y="2020149"/>
                  </a:cubicBezTo>
                  <a:cubicBezTo>
                    <a:pt x="6003531" y="2021653"/>
                    <a:pt x="6012560" y="2022406"/>
                    <a:pt x="6030621" y="2023159"/>
                  </a:cubicBezTo>
                  <a:cubicBezTo>
                    <a:pt x="6052444" y="2024664"/>
                    <a:pt x="6058464" y="2017139"/>
                    <a:pt x="6059216" y="2007356"/>
                  </a:cubicBezTo>
                  <a:cubicBezTo>
                    <a:pt x="6059216" y="2002841"/>
                    <a:pt x="6057711" y="1999831"/>
                    <a:pt x="6056959" y="1995316"/>
                  </a:cubicBezTo>
                  <a:cubicBezTo>
                    <a:pt x="6056207" y="1993059"/>
                    <a:pt x="6055454" y="1990801"/>
                    <a:pt x="6055454" y="1990049"/>
                  </a:cubicBezTo>
                  <a:cubicBezTo>
                    <a:pt x="6056959" y="1990049"/>
                    <a:pt x="6057711" y="1990801"/>
                    <a:pt x="6059216" y="1991553"/>
                  </a:cubicBezTo>
                  <a:cubicBezTo>
                    <a:pt x="6060721" y="1992306"/>
                    <a:pt x="6061474" y="1993059"/>
                    <a:pt x="6061474" y="1993811"/>
                  </a:cubicBezTo>
                  <a:cubicBezTo>
                    <a:pt x="6070504" y="2006603"/>
                    <a:pt x="6071257" y="2005099"/>
                    <a:pt x="6078029" y="2005851"/>
                  </a:cubicBezTo>
                  <a:cubicBezTo>
                    <a:pt x="6092326" y="2007356"/>
                    <a:pt x="6109635" y="1983276"/>
                    <a:pt x="6109635" y="1983276"/>
                  </a:cubicBezTo>
                  <a:lnTo>
                    <a:pt x="6110387" y="1982524"/>
                  </a:lnTo>
                  <a:lnTo>
                    <a:pt x="6111140" y="1981771"/>
                  </a:lnTo>
                  <a:cubicBezTo>
                    <a:pt x="6111140" y="1981771"/>
                    <a:pt x="6123180" y="1971235"/>
                    <a:pt x="6135972" y="1971235"/>
                  </a:cubicBezTo>
                  <a:cubicBezTo>
                    <a:pt x="6148012" y="1971235"/>
                    <a:pt x="6171341" y="1968978"/>
                    <a:pt x="6193163" y="1965968"/>
                  </a:cubicBezTo>
                  <a:cubicBezTo>
                    <a:pt x="6230788" y="1963710"/>
                    <a:pt x="6242829" y="1946402"/>
                    <a:pt x="6220253" y="1919313"/>
                  </a:cubicBezTo>
                  <a:cubicBezTo>
                    <a:pt x="6221006" y="1907272"/>
                    <a:pt x="6224016" y="1863626"/>
                    <a:pt x="6236809" y="1847824"/>
                  </a:cubicBezTo>
                  <a:cubicBezTo>
                    <a:pt x="6248097" y="1832774"/>
                    <a:pt x="6246592" y="1825248"/>
                    <a:pt x="6239819" y="1819981"/>
                  </a:cubicBezTo>
                  <a:cubicBezTo>
                    <a:pt x="6236809" y="1817723"/>
                    <a:pt x="6233799" y="1816218"/>
                    <a:pt x="6230036" y="1815466"/>
                  </a:cubicBezTo>
                  <a:cubicBezTo>
                    <a:pt x="6227778" y="1814713"/>
                    <a:pt x="6224768" y="1813961"/>
                    <a:pt x="6224016" y="1812456"/>
                  </a:cubicBezTo>
                  <a:lnTo>
                    <a:pt x="6223263" y="1812456"/>
                  </a:lnTo>
                  <a:cubicBezTo>
                    <a:pt x="6221006" y="1810198"/>
                    <a:pt x="6219501" y="1806436"/>
                    <a:pt x="6218748" y="1802673"/>
                  </a:cubicBezTo>
                  <a:lnTo>
                    <a:pt x="6218748" y="1799663"/>
                  </a:lnTo>
                  <a:cubicBezTo>
                    <a:pt x="6225521" y="1798911"/>
                    <a:pt x="6238314" y="1796653"/>
                    <a:pt x="6254117" y="1793643"/>
                  </a:cubicBezTo>
                  <a:cubicBezTo>
                    <a:pt x="6257879" y="1792891"/>
                    <a:pt x="6261642" y="1791386"/>
                    <a:pt x="6265404" y="1790633"/>
                  </a:cubicBezTo>
                  <a:cubicBezTo>
                    <a:pt x="6269919" y="1789128"/>
                    <a:pt x="6273682" y="1788376"/>
                    <a:pt x="6277444" y="1787623"/>
                  </a:cubicBezTo>
                  <a:lnTo>
                    <a:pt x="6279702" y="1786871"/>
                  </a:lnTo>
                  <a:cubicBezTo>
                    <a:pt x="6306040" y="1780098"/>
                    <a:pt x="6306040" y="1767305"/>
                    <a:pt x="6303030" y="1755265"/>
                  </a:cubicBezTo>
                  <a:cubicBezTo>
                    <a:pt x="6302277" y="1753760"/>
                    <a:pt x="6302277" y="1752255"/>
                    <a:pt x="6301525" y="1750750"/>
                  </a:cubicBezTo>
                  <a:cubicBezTo>
                    <a:pt x="6300772" y="1748492"/>
                    <a:pt x="6300020" y="1746235"/>
                    <a:pt x="6300020" y="1745482"/>
                  </a:cubicBezTo>
                  <a:cubicBezTo>
                    <a:pt x="6300020" y="1743977"/>
                    <a:pt x="6321090" y="1731185"/>
                    <a:pt x="6340655" y="1719145"/>
                  </a:cubicBezTo>
                  <a:cubicBezTo>
                    <a:pt x="6357211" y="1709361"/>
                    <a:pt x="6373013" y="1699579"/>
                    <a:pt x="6379786" y="1692806"/>
                  </a:cubicBezTo>
                  <a:lnTo>
                    <a:pt x="6379786" y="1692054"/>
                  </a:lnTo>
                  <a:cubicBezTo>
                    <a:pt x="6389569" y="1683024"/>
                    <a:pt x="6388064" y="1676251"/>
                    <a:pt x="6382796" y="1670984"/>
                  </a:cubicBezTo>
                  <a:cubicBezTo>
                    <a:pt x="6380539" y="1668726"/>
                    <a:pt x="6379034" y="1667974"/>
                    <a:pt x="6376776" y="1666469"/>
                  </a:cubicBezTo>
                  <a:lnTo>
                    <a:pt x="6376024" y="1666469"/>
                  </a:lnTo>
                  <a:cubicBezTo>
                    <a:pt x="6387312" y="1650666"/>
                    <a:pt x="6367746" y="1634110"/>
                    <a:pt x="6354953" y="1623575"/>
                  </a:cubicBezTo>
                  <a:cubicBezTo>
                    <a:pt x="6353448" y="1622070"/>
                    <a:pt x="6351943" y="1621318"/>
                    <a:pt x="6350438" y="1619813"/>
                  </a:cubicBezTo>
                  <a:cubicBezTo>
                    <a:pt x="6346675" y="1616803"/>
                    <a:pt x="6345170" y="1612288"/>
                    <a:pt x="6345923" y="1607773"/>
                  </a:cubicBezTo>
                  <a:cubicBezTo>
                    <a:pt x="6345923" y="1607020"/>
                    <a:pt x="6346675" y="1605515"/>
                    <a:pt x="6347428" y="1604763"/>
                  </a:cubicBezTo>
                  <a:cubicBezTo>
                    <a:pt x="6347428" y="1604010"/>
                    <a:pt x="6348933" y="1602505"/>
                    <a:pt x="6349686" y="1601000"/>
                  </a:cubicBezTo>
                  <a:cubicBezTo>
                    <a:pt x="6352695" y="1596485"/>
                    <a:pt x="6360220" y="1594228"/>
                    <a:pt x="6371508" y="1590465"/>
                  </a:cubicBezTo>
                  <a:cubicBezTo>
                    <a:pt x="6380539" y="1587455"/>
                    <a:pt x="6392579" y="1583693"/>
                    <a:pt x="6406876" y="1576920"/>
                  </a:cubicBezTo>
                  <a:cubicBezTo>
                    <a:pt x="6419669" y="1570900"/>
                    <a:pt x="6441492" y="1561117"/>
                    <a:pt x="6462563" y="1550582"/>
                  </a:cubicBezTo>
                  <a:close/>
                  <a:moveTo>
                    <a:pt x="6247298" y="758471"/>
                  </a:moveTo>
                  <a:cubicBezTo>
                    <a:pt x="6259714" y="756072"/>
                    <a:pt x="6260702" y="763833"/>
                    <a:pt x="6278198" y="762704"/>
                  </a:cubicBezTo>
                  <a:cubicBezTo>
                    <a:pt x="6289486" y="761951"/>
                    <a:pt x="6297011" y="764961"/>
                    <a:pt x="6303031" y="768724"/>
                  </a:cubicBezTo>
                  <a:lnTo>
                    <a:pt x="6296258" y="798071"/>
                  </a:lnTo>
                  <a:cubicBezTo>
                    <a:pt x="6294753" y="804844"/>
                    <a:pt x="6293248" y="809359"/>
                    <a:pt x="6293248" y="810864"/>
                  </a:cubicBezTo>
                  <a:cubicBezTo>
                    <a:pt x="6292496" y="813874"/>
                    <a:pt x="6294001" y="818390"/>
                    <a:pt x="6295506" y="822905"/>
                  </a:cubicBezTo>
                  <a:cubicBezTo>
                    <a:pt x="6297763" y="828172"/>
                    <a:pt x="6301526" y="833440"/>
                    <a:pt x="6303783" y="834192"/>
                  </a:cubicBezTo>
                  <a:cubicBezTo>
                    <a:pt x="6306793" y="830430"/>
                    <a:pt x="6306041" y="830430"/>
                    <a:pt x="6306041" y="831182"/>
                  </a:cubicBezTo>
                  <a:cubicBezTo>
                    <a:pt x="6306793" y="834192"/>
                    <a:pt x="6306793" y="837955"/>
                    <a:pt x="6307546" y="840965"/>
                  </a:cubicBezTo>
                  <a:cubicBezTo>
                    <a:pt x="6307546" y="840965"/>
                    <a:pt x="6303783" y="844727"/>
                    <a:pt x="6300021" y="847737"/>
                  </a:cubicBezTo>
                  <a:cubicBezTo>
                    <a:pt x="6295506" y="851500"/>
                    <a:pt x="6290991" y="855262"/>
                    <a:pt x="6290991" y="859777"/>
                  </a:cubicBezTo>
                  <a:lnTo>
                    <a:pt x="6290991" y="867302"/>
                  </a:lnTo>
                  <a:cubicBezTo>
                    <a:pt x="6290991" y="879343"/>
                    <a:pt x="6290991" y="901166"/>
                    <a:pt x="6287981" y="910196"/>
                  </a:cubicBezTo>
                  <a:cubicBezTo>
                    <a:pt x="6284971" y="921483"/>
                    <a:pt x="6289486" y="930513"/>
                    <a:pt x="6294753" y="941048"/>
                  </a:cubicBezTo>
                  <a:cubicBezTo>
                    <a:pt x="6297011" y="945564"/>
                    <a:pt x="6299268" y="949327"/>
                    <a:pt x="6300773" y="954594"/>
                  </a:cubicBezTo>
                  <a:cubicBezTo>
                    <a:pt x="6303031" y="959862"/>
                    <a:pt x="6302278" y="960614"/>
                    <a:pt x="6301526" y="961367"/>
                  </a:cubicBezTo>
                  <a:cubicBezTo>
                    <a:pt x="6299268" y="963624"/>
                    <a:pt x="6296258" y="966634"/>
                    <a:pt x="6294753" y="973407"/>
                  </a:cubicBezTo>
                  <a:cubicBezTo>
                    <a:pt x="6291743" y="983942"/>
                    <a:pt x="6293248" y="991467"/>
                    <a:pt x="6295506" y="998992"/>
                  </a:cubicBezTo>
                  <a:cubicBezTo>
                    <a:pt x="6296258" y="1002002"/>
                    <a:pt x="6297011" y="1005765"/>
                    <a:pt x="6297011" y="1008775"/>
                  </a:cubicBezTo>
                  <a:cubicBezTo>
                    <a:pt x="6297011" y="1017053"/>
                    <a:pt x="6296258" y="1018558"/>
                    <a:pt x="6292496" y="1023825"/>
                  </a:cubicBezTo>
                  <a:lnTo>
                    <a:pt x="6290238" y="1026083"/>
                  </a:lnTo>
                  <a:cubicBezTo>
                    <a:pt x="6286476" y="1030598"/>
                    <a:pt x="6284218" y="1034360"/>
                    <a:pt x="6281961" y="1038123"/>
                  </a:cubicBezTo>
                  <a:cubicBezTo>
                    <a:pt x="6279703" y="1041885"/>
                    <a:pt x="6277445" y="1045648"/>
                    <a:pt x="6275940" y="1050915"/>
                  </a:cubicBezTo>
                  <a:cubicBezTo>
                    <a:pt x="6272930" y="1056935"/>
                    <a:pt x="6272178" y="1064460"/>
                    <a:pt x="6273683" y="1071985"/>
                  </a:cubicBezTo>
                  <a:cubicBezTo>
                    <a:pt x="6275188" y="1078758"/>
                    <a:pt x="6278198" y="1084779"/>
                    <a:pt x="6283466" y="1090799"/>
                  </a:cubicBezTo>
                  <a:cubicBezTo>
                    <a:pt x="6291743" y="1099829"/>
                    <a:pt x="6293248" y="1099829"/>
                    <a:pt x="6299268" y="1099829"/>
                  </a:cubicBezTo>
                  <a:cubicBezTo>
                    <a:pt x="6300773" y="1099829"/>
                    <a:pt x="6302278" y="1100581"/>
                    <a:pt x="6303783" y="1100581"/>
                  </a:cubicBezTo>
                  <a:cubicBezTo>
                    <a:pt x="6312813" y="1102086"/>
                    <a:pt x="6316576" y="1098324"/>
                    <a:pt x="6320338" y="1093056"/>
                  </a:cubicBezTo>
                  <a:cubicBezTo>
                    <a:pt x="6321843" y="1090799"/>
                    <a:pt x="6323348" y="1089294"/>
                    <a:pt x="6326358" y="1087789"/>
                  </a:cubicBezTo>
                  <a:cubicBezTo>
                    <a:pt x="6331626" y="1085531"/>
                    <a:pt x="6332378" y="1085531"/>
                    <a:pt x="6336893" y="1087789"/>
                  </a:cubicBezTo>
                  <a:lnTo>
                    <a:pt x="6339904" y="1089294"/>
                  </a:lnTo>
                  <a:cubicBezTo>
                    <a:pt x="6344419" y="1091551"/>
                    <a:pt x="6346676" y="1093809"/>
                    <a:pt x="6348934" y="1095314"/>
                  </a:cubicBezTo>
                  <a:cubicBezTo>
                    <a:pt x="6351944" y="1097571"/>
                    <a:pt x="6354202" y="1099829"/>
                    <a:pt x="6358717" y="1101334"/>
                  </a:cubicBezTo>
                  <a:cubicBezTo>
                    <a:pt x="6363232" y="1102086"/>
                    <a:pt x="6368499" y="1103591"/>
                    <a:pt x="6373767" y="1104344"/>
                  </a:cubicBezTo>
                  <a:cubicBezTo>
                    <a:pt x="6375272" y="1104344"/>
                    <a:pt x="6376777" y="1105096"/>
                    <a:pt x="6378282" y="1105096"/>
                  </a:cubicBezTo>
                  <a:lnTo>
                    <a:pt x="6378282" y="1105849"/>
                  </a:lnTo>
                  <a:cubicBezTo>
                    <a:pt x="6377529" y="1107354"/>
                    <a:pt x="6377529" y="1108106"/>
                    <a:pt x="6376777" y="1109611"/>
                  </a:cubicBezTo>
                  <a:cubicBezTo>
                    <a:pt x="6376777" y="1110364"/>
                    <a:pt x="6374519" y="1111869"/>
                    <a:pt x="6373014" y="1114126"/>
                  </a:cubicBezTo>
                  <a:cubicBezTo>
                    <a:pt x="6370004" y="1117136"/>
                    <a:pt x="6366242" y="1120899"/>
                    <a:pt x="6363984" y="1122404"/>
                  </a:cubicBezTo>
                  <a:cubicBezTo>
                    <a:pt x="6360974" y="1124661"/>
                    <a:pt x="6357212" y="1130681"/>
                    <a:pt x="6353449" y="1138206"/>
                  </a:cubicBezTo>
                  <a:cubicBezTo>
                    <a:pt x="6348934" y="1148742"/>
                    <a:pt x="6343666" y="1160782"/>
                    <a:pt x="6342161" y="1164545"/>
                  </a:cubicBezTo>
                  <a:cubicBezTo>
                    <a:pt x="6340656" y="1169812"/>
                    <a:pt x="6342914" y="1175080"/>
                    <a:pt x="6346676" y="1178842"/>
                  </a:cubicBezTo>
                  <a:cubicBezTo>
                    <a:pt x="6349687" y="1181852"/>
                    <a:pt x="6353449" y="1184110"/>
                    <a:pt x="6356459" y="1185615"/>
                  </a:cubicBezTo>
                  <a:lnTo>
                    <a:pt x="6356459" y="1186367"/>
                  </a:lnTo>
                  <a:cubicBezTo>
                    <a:pt x="6354954" y="1190882"/>
                    <a:pt x="6351192" y="1196902"/>
                    <a:pt x="6348934" y="1199160"/>
                  </a:cubicBezTo>
                  <a:cubicBezTo>
                    <a:pt x="6342914" y="1205180"/>
                    <a:pt x="6344419" y="1210448"/>
                    <a:pt x="6349687" y="1214963"/>
                  </a:cubicBezTo>
                  <a:cubicBezTo>
                    <a:pt x="6351192" y="1216468"/>
                    <a:pt x="6352697" y="1217973"/>
                    <a:pt x="6354954" y="1219478"/>
                  </a:cubicBezTo>
                  <a:cubicBezTo>
                    <a:pt x="6357964" y="1222488"/>
                    <a:pt x="6361727" y="1224746"/>
                    <a:pt x="6363232" y="1228508"/>
                  </a:cubicBezTo>
                  <a:cubicBezTo>
                    <a:pt x="6366994" y="1234528"/>
                    <a:pt x="6370757" y="1238291"/>
                    <a:pt x="6375272" y="1241301"/>
                  </a:cubicBezTo>
                  <a:cubicBezTo>
                    <a:pt x="6379034" y="1244311"/>
                    <a:pt x="6383549" y="1246568"/>
                    <a:pt x="6389569" y="1248826"/>
                  </a:cubicBezTo>
                  <a:cubicBezTo>
                    <a:pt x="6399352" y="1252588"/>
                    <a:pt x="6404619" y="1249578"/>
                    <a:pt x="6406877" y="1243558"/>
                  </a:cubicBezTo>
                  <a:cubicBezTo>
                    <a:pt x="6408382" y="1240548"/>
                    <a:pt x="6408382" y="1237538"/>
                    <a:pt x="6408382" y="1234528"/>
                  </a:cubicBezTo>
                  <a:lnTo>
                    <a:pt x="6408382" y="1229261"/>
                  </a:lnTo>
                  <a:cubicBezTo>
                    <a:pt x="6409887" y="1224746"/>
                    <a:pt x="6410640" y="1220231"/>
                    <a:pt x="6411392" y="1213458"/>
                  </a:cubicBezTo>
                  <a:cubicBezTo>
                    <a:pt x="6411392" y="1211200"/>
                    <a:pt x="6412897" y="1208190"/>
                    <a:pt x="6412897" y="1203675"/>
                  </a:cubicBezTo>
                  <a:cubicBezTo>
                    <a:pt x="6414402" y="1195397"/>
                    <a:pt x="6412897" y="1187872"/>
                    <a:pt x="6411392" y="1181100"/>
                  </a:cubicBezTo>
                  <a:cubicBezTo>
                    <a:pt x="6410640" y="1177337"/>
                    <a:pt x="6409887" y="1173575"/>
                    <a:pt x="6409887" y="1173575"/>
                  </a:cubicBezTo>
                  <a:cubicBezTo>
                    <a:pt x="6411392" y="1170565"/>
                    <a:pt x="6412897" y="1168307"/>
                    <a:pt x="6415155" y="1166050"/>
                  </a:cubicBezTo>
                  <a:lnTo>
                    <a:pt x="6415908" y="1166050"/>
                  </a:lnTo>
                  <a:cubicBezTo>
                    <a:pt x="6417413" y="1175080"/>
                    <a:pt x="6420423" y="1193892"/>
                    <a:pt x="6420423" y="1198407"/>
                  </a:cubicBezTo>
                  <a:cubicBezTo>
                    <a:pt x="6419670" y="1202922"/>
                    <a:pt x="6425690" y="1213458"/>
                    <a:pt x="6433215" y="1223241"/>
                  </a:cubicBezTo>
                  <a:cubicBezTo>
                    <a:pt x="6442245" y="1236786"/>
                    <a:pt x="6454285" y="1251836"/>
                    <a:pt x="6457295" y="1254093"/>
                  </a:cubicBezTo>
                  <a:cubicBezTo>
                    <a:pt x="6459553" y="1256351"/>
                    <a:pt x="6464068" y="1259361"/>
                    <a:pt x="6468583" y="1262371"/>
                  </a:cubicBezTo>
                  <a:cubicBezTo>
                    <a:pt x="6470088" y="1263876"/>
                    <a:pt x="6471593" y="1264628"/>
                    <a:pt x="6473098" y="1265381"/>
                  </a:cubicBezTo>
                  <a:cubicBezTo>
                    <a:pt x="6471593" y="1272153"/>
                    <a:pt x="6470088" y="1280431"/>
                    <a:pt x="6474603" y="1285699"/>
                  </a:cubicBezTo>
                  <a:lnTo>
                    <a:pt x="6475355" y="1286451"/>
                  </a:lnTo>
                  <a:cubicBezTo>
                    <a:pt x="6476860" y="1287957"/>
                    <a:pt x="6478366" y="1289462"/>
                    <a:pt x="6479871" y="1291719"/>
                  </a:cubicBezTo>
                  <a:cubicBezTo>
                    <a:pt x="6484386" y="1296234"/>
                    <a:pt x="6490406" y="1302254"/>
                    <a:pt x="6490406" y="1303759"/>
                  </a:cubicBezTo>
                  <a:cubicBezTo>
                    <a:pt x="6491911" y="1312037"/>
                    <a:pt x="6495674" y="1313542"/>
                    <a:pt x="6503199" y="1312789"/>
                  </a:cubicBezTo>
                  <a:cubicBezTo>
                    <a:pt x="6504704" y="1312789"/>
                    <a:pt x="6505456" y="1312037"/>
                    <a:pt x="6506209" y="1312037"/>
                  </a:cubicBezTo>
                  <a:cubicBezTo>
                    <a:pt x="6508466" y="1311284"/>
                    <a:pt x="6510724" y="1310532"/>
                    <a:pt x="6513734" y="1311284"/>
                  </a:cubicBezTo>
                  <a:cubicBezTo>
                    <a:pt x="6516744" y="1312037"/>
                    <a:pt x="6520506" y="1312037"/>
                    <a:pt x="6523516" y="1312037"/>
                  </a:cubicBezTo>
                  <a:lnTo>
                    <a:pt x="6521259" y="1315799"/>
                  </a:lnTo>
                  <a:cubicBezTo>
                    <a:pt x="6520506" y="1318057"/>
                    <a:pt x="6518249" y="1320314"/>
                    <a:pt x="6516744" y="1322572"/>
                  </a:cubicBezTo>
                  <a:cubicBezTo>
                    <a:pt x="6509219" y="1336117"/>
                    <a:pt x="6501694" y="1351920"/>
                    <a:pt x="6501694" y="1361703"/>
                  </a:cubicBezTo>
                  <a:lnTo>
                    <a:pt x="6501694" y="1362455"/>
                  </a:lnTo>
                  <a:lnTo>
                    <a:pt x="6501694" y="1363208"/>
                  </a:lnTo>
                  <a:cubicBezTo>
                    <a:pt x="6501694" y="1365465"/>
                    <a:pt x="6501694" y="1367723"/>
                    <a:pt x="6501694" y="1369980"/>
                  </a:cubicBezTo>
                  <a:lnTo>
                    <a:pt x="6502446" y="1377505"/>
                  </a:lnTo>
                  <a:cubicBezTo>
                    <a:pt x="6503199" y="1391050"/>
                    <a:pt x="6504704" y="1408358"/>
                    <a:pt x="6505456" y="1411368"/>
                  </a:cubicBezTo>
                  <a:lnTo>
                    <a:pt x="6505456" y="1412120"/>
                  </a:lnTo>
                  <a:lnTo>
                    <a:pt x="6506209" y="1412873"/>
                  </a:lnTo>
                  <a:cubicBezTo>
                    <a:pt x="6506961" y="1416636"/>
                    <a:pt x="6511476" y="1422656"/>
                    <a:pt x="6516744" y="1428676"/>
                  </a:cubicBezTo>
                  <a:cubicBezTo>
                    <a:pt x="6521259" y="1434696"/>
                    <a:pt x="6525774" y="1440716"/>
                    <a:pt x="6527279" y="1443726"/>
                  </a:cubicBezTo>
                  <a:cubicBezTo>
                    <a:pt x="6528031" y="1445984"/>
                    <a:pt x="6526526" y="1447489"/>
                    <a:pt x="6525021" y="1450499"/>
                  </a:cubicBezTo>
                  <a:cubicBezTo>
                    <a:pt x="6523516" y="1454261"/>
                    <a:pt x="6521259" y="1458024"/>
                    <a:pt x="6519754" y="1464796"/>
                  </a:cubicBezTo>
                  <a:lnTo>
                    <a:pt x="6519754" y="1465549"/>
                  </a:lnTo>
                  <a:cubicBezTo>
                    <a:pt x="6517496" y="1474579"/>
                    <a:pt x="6518249" y="1485114"/>
                    <a:pt x="6519001" y="1494145"/>
                  </a:cubicBezTo>
                  <a:cubicBezTo>
                    <a:pt x="6519754" y="1499412"/>
                    <a:pt x="6519754" y="1503927"/>
                    <a:pt x="6519754" y="1503927"/>
                  </a:cubicBezTo>
                  <a:lnTo>
                    <a:pt x="6519754" y="1504680"/>
                  </a:lnTo>
                  <a:cubicBezTo>
                    <a:pt x="6519001" y="1505432"/>
                    <a:pt x="6519001" y="1506937"/>
                    <a:pt x="6519001" y="1507690"/>
                  </a:cubicBezTo>
                  <a:cubicBezTo>
                    <a:pt x="6503199" y="1515215"/>
                    <a:pt x="6481376" y="1525750"/>
                    <a:pt x="6459553" y="1535532"/>
                  </a:cubicBezTo>
                  <a:cubicBezTo>
                    <a:pt x="6436225" y="1546820"/>
                    <a:pt x="6415155" y="1556603"/>
                    <a:pt x="6403867" y="1561871"/>
                  </a:cubicBezTo>
                  <a:cubicBezTo>
                    <a:pt x="6391074" y="1567891"/>
                    <a:pt x="6379787" y="1571653"/>
                    <a:pt x="6370757" y="1574663"/>
                  </a:cubicBezTo>
                  <a:cubicBezTo>
                    <a:pt x="6355707" y="1579178"/>
                    <a:pt x="6345924" y="1582188"/>
                    <a:pt x="6339904" y="1591218"/>
                  </a:cubicBezTo>
                  <a:lnTo>
                    <a:pt x="6339151" y="1591971"/>
                  </a:lnTo>
                  <a:cubicBezTo>
                    <a:pt x="6337646" y="1594228"/>
                    <a:pt x="6336893" y="1595733"/>
                    <a:pt x="6335388" y="1597991"/>
                  </a:cubicBezTo>
                  <a:cubicBezTo>
                    <a:pt x="6334636" y="1600248"/>
                    <a:pt x="6333883" y="1602506"/>
                    <a:pt x="6333131" y="1604011"/>
                  </a:cubicBezTo>
                  <a:cubicBezTo>
                    <a:pt x="6330873" y="1615298"/>
                    <a:pt x="6333883" y="1625081"/>
                    <a:pt x="6342161" y="1631854"/>
                  </a:cubicBezTo>
                  <a:cubicBezTo>
                    <a:pt x="6343666" y="1633359"/>
                    <a:pt x="6345171" y="1634864"/>
                    <a:pt x="6347429" y="1636369"/>
                  </a:cubicBezTo>
                  <a:cubicBezTo>
                    <a:pt x="6354954" y="1642389"/>
                    <a:pt x="6368499" y="1652924"/>
                    <a:pt x="6364737" y="1657439"/>
                  </a:cubicBezTo>
                  <a:cubicBezTo>
                    <a:pt x="6357212" y="1666469"/>
                    <a:pt x="6360222" y="1672489"/>
                    <a:pt x="6366242" y="1677757"/>
                  </a:cubicBezTo>
                  <a:cubicBezTo>
                    <a:pt x="6367747" y="1679262"/>
                    <a:pt x="6369252" y="1680014"/>
                    <a:pt x="6370757" y="1680767"/>
                  </a:cubicBezTo>
                  <a:lnTo>
                    <a:pt x="6370004" y="1681519"/>
                  </a:lnTo>
                  <a:cubicBezTo>
                    <a:pt x="6363984" y="1686787"/>
                    <a:pt x="6348934" y="1696570"/>
                    <a:pt x="6333131" y="1705600"/>
                  </a:cubicBezTo>
                  <a:cubicBezTo>
                    <a:pt x="6309803" y="1719898"/>
                    <a:pt x="6285723" y="1734948"/>
                    <a:pt x="6284218" y="1743978"/>
                  </a:cubicBezTo>
                  <a:lnTo>
                    <a:pt x="6284218" y="1744731"/>
                  </a:lnTo>
                  <a:lnTo>
                    <a:pt x="6284218" y="1745484"/>
                  </a:lnTo>
                  <a:cubicBezTo>
                    <a:pt x="6283466" y="1749246"/>
                    <a:pt x="6284971" y="1753009"/>
                    <a:pt x="6286476" y="1757524"/>
                  </a:cubicBezTo>
                  <a:cubicBezTo>
                    <a:pt x="6287228" y="1758276"/>
                    <a:pt x="6287228" y="1759781"/>
                    <a:pt x="6287228" y="1761286"/>
                  </a:cubicBezTo>
                  <a:cubicBezTo>
                    <a:pt x="6287981" y="1765049"/>
                    <a:pt x="6287981" y="1768811"/>
                    <a:pt x="6275940" y="1772574"/>
                  </a:cubicBezTo>
                  <a:lnTo>
                    <a:pt x="6273683" y="1773326"/>
                  </a:lnTo>
                  <a:cubicBezTo>
                    <a:pt x="6269167" y="1774831"/>
                    <a:pt x="6265405" y="1775584"/>
                    <a:pt x="6261642" y="1776336"/>
                  </a:cubicBezTo>
                  <a:cubicBezTo>
                    <a:pt x="6257880" y="1777089"/>
                    <a:pt x="6254117" y="1777841"/>
                    <a:pt x="6250355" y="1779346"/>
                  </a:cubicBezTo>
                  <a:cubicBezTo>
                    <a:pt x="6233047" y="1783109"/>
                    <a:pt x="6219502" y="1785366"/>
                    <a:pt x="6214987" y="1785366"/>
                  </a:cubicBezTo>
                  <a:cubicBezTo>
                    <a:pt x="6211224" y="1786119"/>
                    <a:pt x="6208214" y="1787624"/>
                    <a:pt x="6205957" y="1789881"/>
                  </a:cubicBezTo>
                  <a:cubicBezTo>
                    <a:pt x="6204452" y="1792139"/>
                    <a:pt x="6202946" y="1794396"/>
                    <a:pt x="6202194" y="1797406"/>
                  </a:cubicBezTo>
                  <a:cubicBezTo>
                    <a:pt x="6201441" y="1799664"/>
                    <a:pt x="6201441" y="1802674"/>
                    <a:pt x="6202194" y="1804931"/>
                  </a:cubicBezTo>
                  <a:cubicBezTo>
                    <a:pt x="6202946" y="1812457"/>
                    <a:pt x="6205957" y="1820735"/>
                    <a:pt x="6212730" y="1826002"/>
                  </a:cubicBezTo>
                  <a:lnTo>
                    <a:pt x="6212730" y="1826755"/>
                  </a:lnTo>
                  <a:cubicBezTo>
                    <a:pt x="6216492" y="1829765"/>
                    <a:pt x="6220255" y="1831270"/>
                    <a:pt x="6224770" y="1832022"/>
                  </a:cubicBezTo>
                  <a:cubicBezTo>
                    <a:pt x="6227027" y="1832775"/>
                    <a:pt x="6229285" y="1833527"/>
                    <a:pt x="6229285" y="1833527"/>
                  </a:cubicBezTo>
                  <a:cubicBezTo>
                    <a:pt x="6230037" y="1834280"/>
                    <a:pt x="6227027" y="1834280"/>
                    <a:pt x="6224017" y="1838795"/>
                  </a:cubicBezTo>
                  <a:cubicBezTo>
                    <a:pt x="6205204" y="1862122"/>
                    <a:pt x="6203699" y="1923076"/>
                    <a:pt x="6203699" y="1923828"/>
                  </a:cubicBezTo>
                  <a:lnTo>
                    <a:pt x="6203699" y="1927591"/>
                  </a:lnTo>
                  <a:lnTo>
                    <a:pt x="6205957" y="1930601"/>
                  </a:lnTo>
                  <a:cubicBezTo>
                    <a:pt x="6205957" y="1930601"/>
                    <a:pt x="6221760" y="1946404"/>
                    <a:pt x="6213482" y="1948662"/>
                  </a:cubicBezTo>
                  <a:cubicBezTo>
                    <a:pt x="6210472" y="1949414"/>
                    <a:pt x="6206709" y="1950167"/>
                    <a:pt x="6202946" y="1950167"/>
                  </a:cubicBezTo>
                  <a:cubicBezTo>
                    <a:pt x="6199184" y="1950919"/>
                    <a:pt x="6195421" y="1951672"/>
                    <a:pt x="6190906" y="1952424"/>
                  </a:cubicBezTo>
                  <a:cubicBezTo>
                    <a:pt x="6170589" y="1955434"/>
                    <a:pt x="6148014" y="1956939"/>
                    <a:pt x="6136726" y="1956939"/>
                  </a:cubicBezTo>
                  <a:cubicBezTo>
                    <a:pt x="6117913" y="1956939"/>
                    <a:pt x="6100605" y="1972742"/>
                    <a:pt x="6100605" y="1972742"/>
                  </a:cubicBezTo>
                  <a:cubicBezTo>
                    <a:pt x="6096090" y="1978009"/>
                    <a:pt x="6079535" y="1998327"/>
                    <a:pt x="6078030" y="1993059"/>
                  </a:cubicBezTo>
                  <a:cubicBezTo>
                    <a:pt x="6076525" y="1988544"/>
                    <a:pt x="6073515" y="1984029"/>
                    <a:pt x="6069000" y="1981019"/>
                  </a:cubicBezTo>
                  <a:cubicBezTo>
                    <a:pt x="6065990" y="1978762"/>
                    <a:pt x="6062979" y="1977257"/>
                    <a:pt x="6059217" y="1976504"/>
                  </a:cubicBezTo>
                  <a:cubicBezTo>
                    <a:pt x="6055454" y="1975752"/>
                    <a:pt x="6051692" y="1975752"/>
                    <a:pt x="6047177" y="1978009"/>
                  </a:cubicBezTo>
                  <a:cubicBezTo>
                    <a:pt x="6044167" y="1979514"/>
                    <a:pt x="6041909" y="1981772"/>
                    <a:pt x="6039652" y="1985534"/>
                  </a:cubicBezTo>
                  <a:cubicBezTo>
                    <a:pt x="6037394" y="1991554"/>
                    <a:pt x="6038899" y="1997574"/>
                    <a:pt x="6040404" y="2002842"/>
                  </a:cubicBezTo>
                  <a:cubicBezTo>
                    <a:pt x="6041157" y="2005099"/>
                    <a:pt x="6041909" y="2007357"/>
                    <a:pt x="6041909" y="2008862"/>
                  </a:cubicBezTo>
                  <a:cubicBezTo>
                    <a:pt x="6041909" y="2009615"/>
                    <a:pt x="6039652" y="2009615"/>
                    <a:pt x="6029869" y="2009615"/>
                  </a:cubicBezTo>
                  <a:cubicBezTo>
                    <a:pt x="6013314" y="2008862"/>
                    <a:pt x="6005036" y="2008109"/>
                    <a:pt x="5998264" y="2007357"/>
                  </a:cubicBezTo>
                  <a:cubicBezTo>
                    <a:pt x="5990738" y="2005852"/>
                    <a:pt x="5985471" y="2005099"/>
                    <a:pt x="5973431" y="2005099"/>
                  </a:cubicBezTo>
                  <a:cubicBezTo>
                    <a:pt x="5959886" y="2005099"/>
                    <a:pt x="5955371" y="2008862"/>
                    <a:pt x="5950103" y="2012625"/>
                  </a:cubicBezTo>
                  <a:cubicBezTo>
                    <a:pt x="5946341" y="2015635"/>
                    <a:pt x="5941826" y="2019398"/>
                    <a:pt x="5925270" y="2019398"/>
                  </a:cubicBezTo>
                  <a:cubicBezTo>
                    <a:pt x="5892160" y="2020903"/>
                    <a:pt x="5883130" y="2017140"/>
                    <a:pt x="5883130" y="2017140"/>
                  </a:cubicBezTo>
                  <a:lnTo>
                    <a:pt x="5874852" y="2014130"/>
                  </a:lnTo>
                  <a:lnTo>
                    <a:pt x="5872595" y="2023160"/>
                  </a:lnTo>
                  <a:lnTo>
                    <a:pt x="5867327" y="2041220"/>
                  </a:lnTo>
                  <a:cubicBezTo>
                    <a:pt x="5858296" y="2037458"/>
                    <a:pt x="5843246" y="2033695"/>
                    <a:pt x="5834216" y="2037458"/>
                  </a:cubicBezTo>
                  <a:lnTo>
                    <a:pt x="5830454" y="2038963"/>
                  </a:lnTo>
                  <a:cubicBezTo>
                    <a:pt x="5820671" y="2043478"/>
                    <a:pt x="5809384" y="2047993"/>
                    <a:pt x="5804116" y="2047993"/>
                  </a:cubicBezTo>
                  <a:lnTo>
                    <a:pt x="5803364" y="2047993"/>
                  </a:lnTo>
                  <a:cubicBezTo>
                    <a:pt x="5799601" y="2047993"/>
                    <a:pt x="5795838" y="2047240"/>
                    <a:pt x="5790570" y="2045735"/>
                  </a:cubicBezTo>
                  <a:lnTo>
                    <a:pt x="5787560" y="2044230"/>
                  </a:lnTo>
                  <a:cubicBezTo>
                    <a:pt x="5783045" y="2042725"/>
                    <a:pt x="5778530" y="2040468"/>
                    <a:pt x="5773263" y="2038210"/>
                  </a:cubicBezTo>
                  <a:cubicBezTo>
                    <a:pt x="5771005" y="2036705"/>
                    <a:pt x="5768748" y="2035953"/>
                    <a:pt x="5767243" y="2035200"/>
                  </a:cubicBezTo>
                  <a:cubicBezTo>
                    <a:pt x="5763480" y="2033695"/>
                    <a:pt x="5762728" y="2032943"/>
                    <a:pt x="5758965" y="2023160"/>
                  </a:cubicBezTo>
                  <a:lnTo>
                    <a:pt x="5758213" y="2022408"/>
                  </a:lnTo>
                  <a:cubicBezTo>
                    <a:pt x="5750688" y="2004347"/>
                    <a:pt x="5748430" y="2000584"/>
                    <a:pt x="5737895" y="1993812"/>
                  </a:cubicBezTo>
                  <a:cubicBezTo>
                    <a:pt x="5733380" y="1990802"/>
                    <a:pt x="5730370" y="1988544"/>
                    <a:pt x="5724350" y="1985534"/>
                  </a:cubicBezTo>
                  <a:cubicBezTo>
                    <a:pt x="5719082" y="1982524"/>
                    <a:pt x="5710804" y="1979514"/>
                    <a:pt x="5698012" y="1974247"/>
                  </a:cubicBezTo>
                  <a:cubicBezTo>
                    <a:pt x="5695002" y="1972742"/>
                    <a:pt x="5691239" y="1971237"/>
                    <a:pt x="5687477" y="1969732"/>
                  </a:cubicBezTo>
                  <a:cubicBezTo>
                    <a:pt x="5683714" y="1968227"/>
                    <a:pt x="5680704" y="1965969"/>
                    <a:pt x="5677694" y="1964464"/>
                  </a:cubicBezTo>
                  <a:cubicBezTo>
                    <a:pt x="5661892" y="1954682"/>
                    <a:pt x="5650603" y="1944146"/>
                    <a:pt x="5647593" y="1941136"/>
                  </a:cubicBezTo>
                  <a:cubicBezTo>
                    <a:pt x="5647593" y="1939631"/>
                    <a:pt x="5646088" y="1935868"/>
                    <a:pt x="5645336" y="1931353"/>
                  </a:cubicBezTo>
                  <a:cubicBezTo>
                    <a:pt x="5641573" y="1911036"/>
                    <a:pt x="5636306" y="1879431"/>
                    <a:pt x="5615988" y="1880936"/>
                  </a:cubicBezTo>
                  <a:cubicBezTo>
                    <a:pt x="5602443" y="1882441"/>
                    <a:pt x="5592660" y="1881688"/>
                    <a:pt x="5582877" y="1881688"/>
                  </a:cubicBezTo>
                  <a:lnTo>
                    <a:pt x="5573847" y="1881688"/>
                  </a:lnTo>
                  <a:cubicBezTo>
                    <a:pt x="5570837" y="1881688"/>
                    <a:pt x="5567075" y="1878678"/>
                    <a:pt x="5562560" y="1876420"/>
                  </a:cubicBezTo>
                  <a:cubicBezTo>
                    <a:pt x="5554282" y="1871152"/>
                    <a:pt x="5544500" y="1864380"/>
                    <a:pt x="5530955" y="1866637"/>
                  </a:cubicBezTo>
                  <a:cubicBezTo>
                    <a:pt x="5520419" y="1868895"/>
                    <a:pt x="5518914" y="1865885"/>
                    <a:pt x="5517409" y="1862875"/>
                  </a:cubicBezTo>
                  <a:lnTo>
                    <a:pt x="5515904" y="1861370"/>
                  </a:lnTo>
                  <a:lnTo>
                    <a:pt x="5515904" y="1860617"/>
                  </a:lnTo>
                  <a:lnTo>
                    <a:pt x="5515904" y="1859865"/>
                  </a:lnTo>
                  <a:cubicBezTo>
                    <a:pt x="5512894" y="1854597"/>
                    <a:pt x="5508379" y="1847072"/>
                    <a:pt x="5501606" y="1846320"/>
                  </a:cubicBezTo>
                  <a:cubicBezTo>
                    <a:pt x="5495586" y="1844815"/>
                    <a:pt x="5489566" y="1848577"/>
                    <a:pt x="5488061" y="1860617"/>
                  </a:cubicBezTo>
                  <a:cubicBezTo>
                    <a:pt x="5488061" y="1864380"/>
                    <a:pt x="5487309" y="1871152"/>
                    <a:pt x="5486556" y="1874915"/>
                  </a:cubicBezTo>
                  <a:cubicBezTo>
                    <a:pt x="5485804" y="1882441"/>
                    <a:pt x="5484299" y="1889213"/>
                    <a:pt x="5481289" y="1893728"/>
                  </a:cubicBezTo>
                  <a:cubicBezTo>
                    <a:pt x="5480536" y="1895233"/>
                    <a:pt x="5479031" y="1896738"/>
                    <a:pt x="5477526" y="1898996"/>
                  </a:cubicBezTo>
                  <a:cubicBezTo>
                    <a:pt x="5470001" y="1908026"/>
                    <a:pt x="5460218" y="1920066"/>
                    <a:pt x="5457208" y="1934363"/>
                  </a:cubicBezTo>
                  <a:cubicBezTo>
                    <a:pt x="5457208" y="1935868"/>
                    <a:pt x="5455704" y="1938126"/>
                    <a:pt x="5454951" y="1941136"/>
                  </a:cubicBezTo>
                  <a:cubicBezTo>
                    <a:pt x="5454198" y="1944146"/>
                    <a:pt x="5453446" y="1946404"/>
                    <a:pt x="5451940" y="1948662"/>
                  </a:cubicBezTo>
                  <a:cubicBezTo>
                    <a:pt x="5447426" y="1962959"/>
                    <a:pt x="5439900" y="1978762"/>
                    <a:pt x="5435385" y="1984029"/>
                  </a:cubicBezTo>
                  <a:cubicBezTo>
                    <a:pt x="5431623" y="1987792"/>
                    <a:pt x="5428613" y="1990802"/>
                    <a:pt x="5425603" y="1993059"/>
                  </a:cubicBezTo>
                  <a:lnTo>
                    <a:pt x="5376690" y="1915551"/>
                  </a:lnTo>
                  <a:lnTo>
                    <a:pt x="5375184" y="1912541"/>
                  </a:lnTo>
                  <a:lnTo>
                    <a:pt x="5372174" y="1911788"/>
                  </a:lnTo>
                  <a:cubicBezTo>
                    <a:pt x="5372174" y="1911036"/>
                    <a:pt x="5254030" y="1871905"/>
                    <a:pt x="5235970" y="1862875"/>
                  </a:cubicBezTo>
                  <a:cubicBezTo>
                    <a:pt x="5226940" y="1858360"/>
                    <a:pt x="5200602" y="1841805"/>
                    <a:pt x="5174264" y="1826002"/>
                  </a:cubicBezTo>
                  <a:cubicBezTo>
                    <a:pt x="5147926" y="1809447"/>
                    <a:pt x="5121589" y="1792891"/>
                    <a:pt x="5114816" y="1790634"/>
                  </a:cubicBezTo>
                  <a:lnTo>
                    <a:pt x="5114064" y="1790634"/>
                  </a:lnTo>
                  <a:cubicBezTo>
                    <a:pt x="5106538" y="1787624"/>
                    <a:pt x="5087725" y="1776336"/>
                    <a:pt x="5068160" y="1765049"/>
                  </a:cubicBezTo>
                  <a:cubicBezTo>
                    <a:pt x="5056873" y="1759029"/>
                    <a:pt x="5046338" y="1752256"/>
                    <a:pt x="5037307" y="1747741"/>
                  </a:cubicBezTo>
                  <a:cubicBezTo>
                    <a:pt x="5011722" y="1733443"/>
                    <a:pt x="4840902" y="1705600"/>
                    <a:pt x="4840902" y="1704848"/>
                  </a:cubicBezTo>
                  <a:lnTo>
                    <a:pt x="4840902" y="1706353"/>
                  </a:lnTo>
                  <a:cubicBezTo>
                    <a:pt x="4836387" y="1705600"/>
                    <a:pt x="4831872" y="1704095"/>
                    <a:pt x="4826604" y="1703343"/>
                  </a:cubicBezTo>
                  <a:cubicBezTo>
                    <a:pt x="4817574" y="1701085"/>
                    <a:pt x="4808544" y="1698828"/>
                    <a:pt x="4801019" y="1699580"/>
                  </a:cubicBezTo>
                  <a:cubicBezTo>
                    <a:pt x="4795751" y="1699580"/>
                    <a:pt x="4789731" y="1698828"/>
                    <a:pt x="4785216" y="1698075"/>
                  </a:cubicBezTo>
                  <a:cubicBezTo>
                    <a:pt x="4779949" y="1696570"/>
                    <a:pt x="4776186" y="1696570"/>
                    <a:pt x="4771671" y="1696570"/>
                  </a:cubicBezTo>
                  <a:cubicBezTo>
                    <a:pt x="4769414" y="1697323"/>
                    <a:pt x="4763393" y="1697323"/>
                    <a:pt x="4755868" y="1697323"/>
                  </a:cubicBezTo>
                  <a:lnTo>
                    <a:pt x="4724263" y="1697323"/>
                  </a:lnTo>
                  <a:cubicBezTo>
                    <a:pt x="4722758" y="1696570"/>
                    <a:pt x="4721252" y="1695817"/>
                    <a:pt x="4718995" y="1695065"/>
                  </a:cubicBezTo>
                  <a:cubicBezTo>
                    <a:pt x="4715985" y="1693560"/>
                    <a:pt x="4713727" y="1692055"/>
                    <a:pt x="4710718" y="1692055"/>
                  </a:cubicBezTo>
                  <a:cubicBezTo>
                    <a:pt x="4705450" y="1691302"/>
                    <a:pt x="4703945" y="1692055"/>
                    <a:pt x="4696420" y="1695817"/>
                  </a:cubicBezTo>
                  <a:cubicBezTo>
                    <a:pt x="4694914" y="1695817"/>
                    <a:pt x="4694162" y="1696570"/>
                    <a:pt x="4692657" y="1697323"/>
                  </a:cubicBezTo>
                  <a:cubicBezTo>
                    <a:pt x="4688894" y="1698828"/>
                    <a:pt x="4682874" y="1704095"/>
                    <a:pt x="4673844" y="1710115"/>
                  </a:cubicBezTo>
                  <a:cubicBezTo>
                    <a:pt x="4654279" y="1724413"/>
                    <a:pt x="4625684" y="1744731"/>
                    <a:pt x="4613643" y="1746236"/>
                  </a:cubicBezTo>
                  <a:cubicBezTo>
                    <a:pt x="4604613" y="1746989"/>
                    <a:pt x="4598593" y="1746989"/>
                    <a:pt x="4594078" y="1746236"/>
                  </a:cubicBezTo>
                  <a:cubicBezTo>
                    <a:pt x="4589563" y="1744731"/>
                    <a:pt x="4585800" y="1742473"/>
                    <a:pt x="4580533" y="1739463"/>
                  </a:cubicBezTo>
                  <a:cubicBezTo>
                    <a:pt x="4579028" y="1738711"/>
                    <a:pt x="4570750" y="1731938"/>
                    <a:pt x="4560968" y="1724413"/>
                  </a:cubicBezTo>
                  <a:cubicBezTo>
                    <a:pt x="4553442" y="1718393"/>
                    <a:pt x="4539897" y="1708610"/>
                    <a:pt x="4530115" y="1701085"/>
                  </a:cubicBezTo>
                  <a:cubicBezTo>
                    <a:pt x="4543660" y="1661202"/>
                    <a:pt x="4551937" y="1552840"/>
                    <a:pt x="4554948" y="1542305"/>
                  </a:cubicBezTo>
                  <a:cubicBezTo>
                    <a:pt x="4558710" y="1530265"/>
                    <a:pt x="4554948" y="1476084"/>
                    <a:pt x="4552690" y="1464796"/>
                  </a:cubicBezTo>
                  <a:cubicBezTo>
                    <a:pt x="4550432" y="1452756"/>
                    <a:pt x="4561720" y="1418893"/>
                    <a:pt x="4575266" y="1388040"/>
                  </a:cubicBezTo>
                  <a:cubicBezTo>
                    <a:pt x="4588811" y="1357940"/>
                    <a:pt x="4600850" y="1366218"/>
                    <a:pt x="4613643" y="1364713"/>
                  </a:cubicBezTo>
                  <a:cubicBezTo>
                    <a:pt x="4625684" y="1362455"/>
                    <a:pt x="4679864" y="1362455"/>
                    <a:pt x="4702440" y="1362455"/>
                  </a:cubicBezTo>
                  <a:cubicBezTo>
                    <a:pt x="4725768" y="1362455"/>
                    <a:pt x="4749848" y="1358693"/>
                    <a:pt x="4752105" y="1352672"/>
                  </a:cubicBezTo>
                  <a:cubicBezTo>
                    <a:pt x="4753610" y="1346652"/>
                    <a:pt x="4816069" y="1245816"/>
                    <a:pt x="4820584" y="1230766"/>
                  </a:cubicBezTo>
                  <a:cubicBezTo>
                    <a:pt x="4825099" y="1216468"/>
                    <a:pt x="4814564" y="1206685"/>
                    <a:pt x="4832624" y="1190882"/>
                  </a:cubicBezTo>
                  <a:cubicBezTo>
                    <a:pt x="4851437" y="1175832"/>
                    <a:pt x="4857457" y="1161535"/>
                    <a:pt x="4864982" y="1154762"/>
                  </a:cubicBezTo>
                  <a:cubicBezTo>
                    <a:pt x="4872507" y="1147237"/>
                    <a:pt x="4801771" y="1088541"/>
                    <a:pt x="4801771" y="1088541"/>
                  </a:cubicBezTo>
                  <a:lnTo>
                    <a:pt x="4804028" y="1023825"/>
                  </a:lnTo>
                  <a:cubicBezTo>
                    <a:pt x="4804028" y="1023825"/>
                    <a:pt x="4837140" y="995982"/>
                    <a:pt x="4850685" y="995982"/>
                  </a:cubicBezTo>
                  <a:cubicBezTo>
                    <a:pt x="4863477" y="995982"/>
                    <a:pt x="4888310" y="991467"/>
                    <a:pt x="4899598" y="982437"/>
                  </a:cubicBezTo>
                  <a:cubicBezTo>
                    <a:pt x="4910886" y="973407"/>
                    <a:pt x="4925936" y="957604"/>
                    <a:pt x="4938728" y="941048"/>
                  </a:cubicBezTo>
                  <a:cubicBezTo>
                    <a:pt x="4951521" y="924493"/>
                    <a:pt x="4953026" y="927503"/>
                    <a:pt x="4963561" y="924493"/>
                  </a:cubicBezTo>
                  <a:cubicBezTo>
                    <a:pt x="4973344" y="921483"/>
                    <a:pt x="4990652" y="935781"/>
                    <a:pt x="4990652" y="935781"/>
                  </a:cubicBezTo>
                  <a:cubicBezTo>
                    <a:pt x="4990652" y="935781"/>
                    <a:pt x="5039564" y="943306"/>
                    <a:pt x="5052358" y="941801"/>
                  </a:cubicBezTo>
                  <a:cubicBezTo>
                    <a:pt x="5065150" y="940296"/>
                    <a:pt x="5071170" y="942553"/>
                    <a:pt x="5085468" y="941048"/>
                  </a:cubicBezTo>
                  <a:cubicBezTo>
                    <a:pt x="5099765" y="939543"/>
                    <a:pt x="5095250" y="937286"/>
                    <a:pt x="5097508" y="931266"/>
                  </a:cubicBezTo>
                  <a:cubicBezTo>
                    <a:pt x="5099765" y="925246"/>
                    <a:pt x="5101270" y="920731"/>
                    <a:pt x="5104280" y="916216"/>
                  </a:cubicBezTo>
                  <a:cubicBezTo>
                    <a:pt x="5107290" y="911701"/>
                    <a:pt x="5118579" y="904176"/>
                    <a:pt x="5125351" y="898156"/>
                  </a:cubicBezTo>
                  <a:cubicBezTo>
                    <a:pt x="5131371" y="891383"/>
                    <a:pt x="5129866" y="897403"/>
                    <a:pt x="5138144" y="899661"/>
                  </a:cubicBezTo>
                  <a:cubicBezTo>
                    <a:pt x="5146421" y="901918"/>
                    <a:pt x="5231455" y="902671"/>
                    <a:pt x="5231455" y="902671"/>
                  </a:cubicBezTo>
                  <a:cubicBezTo>
                    <a:pt x="5231455" y="902671"/>
                    <a:pt x="5261556" y="843222"/>
                    <a:pt x="5269833" y="832687"/>
                  </a:cubicBezTo>
                  <a:cubicBezTo>
                    <a:pt x="5278863" y="822152"/>
                    <a:pt x="5287141" y="838707"/>
                    <a:pt x="5293913" y="844727"/>
                  </a:cubicBezTo>
                  <a:cubicBezTo>
                    <a:pt x="5300686" y="850747"/>
                    <a:pt x="5319499" y="854510"/>
                    <a:pt x="5333797" y="854510"/>
                  </a:cubicBezTo>
                  <a:cubicBezTo>
                    <a:pt x="5348094" y="854510"/>
                    <a:pt x="5356372" y="859025"/>
                    <a:pt x="5363144" y="862035"/>
                  </a:cubicBezTo>
                  <a:cubicBezTo>
                    <a:pt x="5369164" y="865797"/>
                    <a:pt x="5375184" y="865797"/>
                    <a:pt x="5386472" y="865797"/>
                  </a:cubicBezTo>
                  <a:cubicBezTo>
                    <a:pt x="5397760" y="865797"/>
                    <a:pt x="5394750" y="869560"/>
                    <a:pt x="5394750" y="872570"/>
                  </a:cubicBezTo>
                  <a:cubicBezTo>
                    <a:pt x="5394750" y="876333"/>
                    <a:pt x="5389482" y="884611"/>
                    <a:pt x="5387225" y="892888"/>
                  </a:cubicBezTo>
                  <a:cubicBezTo>
                    <a:pt x="5384968" y="901166"/>
                    <a:pt x="5374432" y="917721"/>
                    <a:pt x="5366907" y="925998"/>
                  </a:cubicBezTo>
                  <a:cubicBezTo>
                    <a:pt x="5360134" y="934276"/>
                    <a:pt x="5355619" y="932771"/>
                    <a:pt x="5348094" y="940296"/>
                  </a:cubicBezTo>
                  <a:cubicBezTo>
                    <a:pt x="5340569" y="947822"/>
                    <a:pt x="5360134" y="960614"/>
                    <a:pt x="5374432" y="971902"/>
                  </a:cubicBezTo>
                  <a:cubicBezTo>
                    <a:pt x="5388730" y="983189"/>
                    <a:pt x="5381204" y="978674"/>
                    <a:pt x="5387225" y="986199"/>
                  </a:cubicBezTo>
                  <a:cubicBezTo>
                    <a:pt x="5393245" y="993724"/>
                    <a:pt x="5387978" y="1004259"/>
                    <a:pt x="5392493" y="1008775"/>
                  </a:cubicBezTo>
                  <a:cubicBezTo>
                    <a:pt x="5397760" y="1013290"/>
                    <a:pt x="5396255" y="1010280"/>
                    <a:pt x="5405285" y="1008022"/>
                  </a:cubicBezTo>
                  <a:cubicBezTo>
                    <a:pt x="5414315" y="1006517"/>
                    <a:pt x="5424098" y="1005012"/>
                    <a:pt x="5443663" y="1000497"/>
                  </a:cubicBezTo>
                  <a:cubicBezTo>
                    <a:pt x="5463229" y="995982"/>
                    <a:pt x="5484299" y="966634"/>
                    <a:pt x="5497844" y="962119"/>
                  </a:cubicBezTo>
                  <a:cubicBezTo>
                    <a:pt x="5512141" y="957604"/>
                    <a:pt x="5512894" y="961367"/>
                    <a:pt x="5522677" y="961367"/>
                  </a:cubicBezTo>
                  <a:cubicBezTo>
                    <a:pt x="5532460" y="962119"/>
                    <a:pt x="5597928" y="1017805"/>
                    <a:pt x="5609968" y="1026083"/>
                  </a:cubicBezTo>
                  <a:cubicBezTo>
                    <a:pt x="5622008" y="1035113"/>
                    <a:pt x="5609968" y="1035113"/>
                    <a:pt x="5612978" y="1045648"/>
                  </a:cubicBezTo>
                  <a:cubicBezTo>
                    <a:pt x="5615988" y="1056183"/>
                    <a:pt x="5643078" y="1064460"/>
                    <a:pt x="5653614" y="1068223"/>
                  </a:cubicBezTo>
                  <a:cubicBezTo>
                    <a:pt x="5664149" y="1071985"/>
                    <a:pt x="5682209" y="1087036"/>
                    <a:pt x="5692744" y="1092304"/>
                  </a:cubicBezTo>
                  <a:cubicBezTo>
                    <a:pt x="5702527" y="1097571"/>
                    <a:pt x="5728112" y="1129929"/>
                    <a:pt x="5731122" y="1133691"/>
                  </a:cubicBezTo>
                  <a:cubicBezTo>
                    <a:pt x="5734885" y="1137454"/>
                    <a:pt x="5738648" y="1138206"/>
                    <a:pt x="5743915" y="1135949"/>
                  </a:cubicBezTo>
                  <a:cubicBezTo>
                    <a:pt x="5748430" y="1133691"/>
                    <a:pt x="5754450" y="1123909"/>
                    <a:pt x="5767243" y="1115631"/>
                  </a:cubicBezTo>
                  <a:cubicBezTo>
                    <a:pt x="5780788" y="1107354"/>
                    <a:pt x="5782293" y="1109611"/>
                    <a:pt x="5797344" y="1107354"/>
                  </a:cubicBezTo>
                  <a:cubicBezTo>
                    <a:pt x="5812394" y="1105096"/>
                    <a:pt x="5813899" y="1106601"/>
                    <a:pt x="5840236" y="1104344"/>
                  </a:cubicBezTo>
                  <a:cubicBezTo>
                    <a:pt x="5866574" y="1101334"/>
                    <a:pt x="5862059" y="1099829"/>
                    <a:pt x="5866574" y="1098324"/>
                  </a:cubicBezTo>
                  <a:cubicBezTo>
                    <a:pt x="5871090" y="1096819"/>
                    <a:pt x="5874100" y="1099076"/>
                    <a:pt x="5882377" y="1102086"/>
                  </a:cubicBezTo>
                  <a:cubicBezTo>
                    <a:pt x="5890655" y="1105096"/>
                    <a:pt x="5890655" y="1108106"/>
                    <a:pt x="5895170" y="1108859"/>
                  </a:cubicBezTo>
                  <a:cubicBezTo>
                    <a:pt x="5898932" y="1110364"/>
                    <a:pt x="5901942" y="1105096"/>
                    <a:pt x="5900437" y="1096066"/>
                  </a:cubicBezTo>
                  <a:cubicBezTo>
                    <a:pt x="5898932" y="1086284"/>
                    <a:pt x="5900437" y="1085531"/>
                    <a:pt x="5904200" y="1083274"/>
                  </a:cubicBezTo>
                  <a:cubicBezTo>
                    <a:pt x="5907962" y="1081016"/>
                    <a:pt x="5916240" y="1081016"/>
                    <a:pt x="5929032" y="1076501"/>
                  </a:cubicBezTo>
                  <a:cubicBezTo>
                    <a:pt x="5941826" y="1071985"/>
                    <a:pt x="5927528" y="1064460"/>
                    <a:pt x="5927528" y="1053173"/>
                  </a:cubicBezTo>
                  <a:cubicBezTo>
                    <a:pt x="5927528" y="1042638"/>
                    <a:pt x="5944083" y="1041885"/>
                    <a:pt x="5957628" y="1041133"/>
                  </a:cubicBezTo>
                  <a:cubicBezTo>
                    <a:pt x="5970421" y="1040380"/>
                    <a:pt x="6015572" y="1026835"/>
                    <a:pt x="6032127" y="1018558"/>
                  </a:cubicBezTo>
                  <a:cubicBezTo>
                    <a:pt x="6048682" y="1011032"/>
                    <a:pt x="6037394" y="991467"/>
                    <a:pt x="6038899" y="978674"/>
                  </a:cubicBezTo>
                  <a:cubicBezTo>
                    <a:pt x="6040404" y="965882"/>
                    <a:pt x="6035889" y="953089"/>
                    <a:pt x="6035889" y="938791"/>
                  </a:cubicBezTo>
                  <a:cubicBezTo>
                    <a:pt x="6035889" y="925246"/>
                    <a:pt x="6005789" y="885363"/>
                    <a:pt x="6002026" y="874827"/>
                  </a:cubicBezTo>
                  <a:cubicBezTo>
                    <a:pt x="5998264" y="865045"/>
                    <a:pt x="5999769" y="849995"/>
                    <a:pt x="5998264" y="840965"/>
                  </a:cubicBezTo>
                  <a:cubicBezTo>
                    <a:pt x="5996758" y="831935"/>
                    <a:pt x="5997511" y="825162"/>
                    <a:pt x="6001274" y="818390"/>
                  </a:cubicBezTo>
                  <a:cubicBezTo>
                    <a:pt x="6004284" y="811617"/>
                    <a:pt x="6014067" y="805596"/>
                    <a:pt x="6032127" y="798071"/>
                  </a:cubicBezTo>
                  <a:cubicBezTo>
                    <a:pt x="6050187" y="790546"/>
                    <a:pt x="6056959" y="789041"/>
                    <a:pt x="6078030" y="784526"/>
                  </a:cubicBezTo>
                  <a:cubicBezTo>
                    <a:pt x="6099100" y="780011"/>
                    <a:pt x="6102863" y="786031"/>
                    <a:pt x="6130705" y="794309"/>
                  </a:cubicBezTo>
                  <a:cubicBezTo>
                    <a:pt x="6157796" y="801834"/>
                    <a:pt x="6166074" y="795814"/>
                    <a:pt x="6178114" y="790546"/>
                  </a:cubicBezTo>
                  <a:cubicBezTo>
                    <a:pt x="6190154" y="785279"/>
                    <a:pt x="6199184" y="779259"/>
                    <a:pt x="6230037" y="764961"/>
                  </a:cubicBezTo>
                  <a:cubicBezTo>
                    <a:pt x="6237750" y="761198"/>
                    <a:pt x="6243159" y="759270"/>
                    <a:pt x="6247298" y="758471"/>
                  </a:cubicBezTo>
                  <a:close/>
                  <a:moveTo>
                    <a:pt x="7562733" y="410"/>
                  </a:moveTo>
                  <a:cubicBezTo>
                    <a:pt x="7574020" y="-1847"/>
                    <a:pt x="7587566" y="5678"/>
                    <a:pt x="7599606" y="11698"/>
                  </a:cubicBezTo>
                  <a:cubicBezTo>
                    <a:pt x="7611646" y="17718"/>
                    <a:pt x="7610894" y="19975"/>
                    <a:pt x="7618419" y="26748"/>
                  </a:cubicBezTo>
                  <a:cubicBezTo>
                    <a:pt x="7625191" y="33520"/>
                    <a:pt x="7622934" y="47065"/>
                    <a:pt x="7633469" y="53838"/>
                  </a:cubicBezTo>
                  <a:cubicBezTo>
                    <a:pt x="7644756" y="61364"/>
                    <a:pt x="7653034" y="65879"/>
                    <a:pt x="7659054" y="66631"/>
                  </a:cubicBezTo>
                  <a:cubicBezTo>
                    <a:pt x="7665827" y="67384"/>
                    <a:pt x="7661312" y="87701"/>
                    <a:pt x="7668837" y="92216"/>
                  </a:cubicBezTo>
                  <a:cubicBezTo>
                    <a:pt x="7676362" y="97484"/>
                    <a:pt x="7683887" y="101999"/>
                    <a:pt x="7692917" y="106514"/>
                  </a:cubicBezTo>
                  <a:cubicBezTo>
                    <a:pt x="7701195" y="111029"/>
                    <a:pt x="7703452" y="121564"/>
                    <a:pt x="7710977" y="136615"/>
                  </a:cubicBezTo>
                  <a:cubicBezTo>
                    <a:pt x="7717750" y="151665"/>
                    <a:pt x="7718502" y="157685"/>
                    <a:pt x="7732800" y="162200"/>
                  </a:cubicBezTo>
                  <a:cubicBezTo>
                    <a:pt x="7746346" y="167467"/>
                    <a:pt x="7740326" y="182517"/>
                    <a:pt x="7745593" y="199073"/>
                  </a:cubicBezTo>
                  <a:cubicBezTo>
                    <a:pt x="7750861" y="215628"/>
                    <a:pt x="7771178" y="234441"/>
                    <a:pt x="7774941" y="238203"/>
                  </a:cubicBezTo>
                  <a:cubicBezTo>
                    <a:pt x="7778703" y="241966"/>
                    <a:pt x="7798269" y="264541"/>
                    <a:pt x="7802032" y="274324"/>
                  </a:cubicBezTo>
                  <a:cubicBezTo>
                    <a:pt x="7805794" y="284107"/>
                    <a:pt x="7802784" y="287117"/>
                    <a:pt x="7785476" y="291632"/>
                  </a:cubicBezTo>
                  <a:cubicBezTo>
                    <a:pt x="7768921" y="296147"/>
                    <a:pt x="7772683" y="303672"/>
                    <a:pt x="7772683" y="311197"/>
                  </a:cubicBezTo>
                  <a:cubicBezTo>
                    <a:pt x="7772683" y="318722"/>
                    <a:pt x="7779456" y="323237"/>
                    <a:pt x="7786228" y="330762"/>
                  </a:cubicBezTo>
                  <a:cubicBezTo>
                    <a:pt x="7792248" y="338288"/>
                    <a:pt x="7792248" y="335277"/>
                    <a:pt x="7795258" y="341298"/>
                  </a:cubicBezTo>
                  <a:cubicBezTo>
                    <a:pt x="7798269" y="346565"/>
                    <a:pt x="7796764" y="357100"/>
                    <a:pt x="7799021" y="362368"/>
                  </a:cubicBezTo>
                  <a:cubicBezTo>
                    <a:pt x="7800526" y="367635"/>
                    <a:pt x="7804289" y="363873"/>
                    <a:pt x="7813319" y="360863"/>
                  </a:cubicBezTo>
                  <a:cubicBezTo>
                    <a:pt x="7822349" y="358605"/>
                    <a:pt x="7837400" y="363120"/>
                    <a:pt x="7844924" y="363120"/>
                  </a:cubicBezTo>
                  <a:cubicBezTo>
                    <a:pt x="7852450" y="363120"/>
                    <a:pt x="7850944" y="375160"/>
                    <a:pt x="7850944" y="382685"/>
                  </a:cubicBezTo>
                  <a:cubicBezTo>
                    <a:pt x="7850944" y="390210"/>
                    <a:pt x="7858470" y="395478"/>
                    <a:pt x="7858470" y="395478"/>
                  </a:cubicBezTo>
                  <a:cubicBezTo>
                    <a:pt x="7858470" y="395478"/>
                    <a:pt x="7860728" y="425579"/>
                    <a:pt x="7861480" y="427084"/>
                  </a:cubicBezTo>
                  <a:cubicBezTo>
                    <a:pt x="7862232" y="429341"/>
                    <a:pt x="7867500" y="430094"/>
                    <a:pt x="7873520" y="432351"/>
                  </a:cubicBezTo>
                  <a:cubicBezTo>
                    <a:pt x="7878788" y="434609"/>
                    <a:pt x="7885560" y="442134"/>
                    <a:pt x="7889322" y="451164"/>
                  </a:cubicBezTo>
                  <a:cubicBezTo>
                    <a:pt x="7893084" y="460194"/>
                    <a:pt x="7893838" y="461699"/>
                    <a:pt x="7899106" y="463204"/>
                  </a:cubicBezTo>
                  <a:cubicBezTo>
                    <a:pt x="7904374" y="465461"/>
                    <a:pt x="7906630" y="463956"/>
                    <a:pt x="7919424" y="462451"/>
                  </a:cubicBezTo>
                  <a:cubicBezTo>
                    <a:pt x="7932216" y="461699"/>
                    <a:pt x="7926948" y="458689"/>
                    <a:pt x="7935978" y="458689"/>
                  </a:cubicBezTo>
                  <a:cubicBezTo>
                    <a:pt x="7945008" y="458689"/>
                    <a:pt x="7950276" y="466966"/>
                    <a:pt x="7953286" y="479760"/>
                  </a:cubicBezTo>
                  <a:cubicBezTo>
                    <a:pt x="7956296" y="492552"/>
                    <a:pt x="7969088" y="521147"/>
                    <a:pt x="7971346" y="524910"/>
                  </a:cubicBezTo>
                  <a:cubicBezTo>
                    <a:pt x="7974356" y="529425"/>
                    <a:pt x="7978872" y="530930"/>
                    <a:pt x="7987150" y="531682"/>
                  </a:cubicBezTo>
                  <a:cubicBezTo>
                    <a:pt x="7995426" y="532435"/>
                    <a:pt x="8000694" y="523405"/>
                    <a:pt x="8008972" y="518890"/>
                  </a:cubicBezTo>
                  <a:cubicBezTo>
                    <a:pt x="8017250" y="515127"/>
                    <a:pt x="8022516" y="508355"/>
                    <a:pt x="8048102" y="485780"/>
                  </a:cubicBezTo>
                  <a:cubicBezTo>
                    <a:pt x="8072936" y="463204"/>
                    <a:pt x="8064658" y="469224"/>
                    <a:pt x="8064658" y="461699"/>
                  </a:cubicBezTo>
                  <a:cubicBezTo>
                    <a:pt x="8065410" y="454174"/>
                    <a:pt x="8063906" y="451916"/>
                    <a:pt x="8066916" y="444391"/>
                  </a:cubicBezTo>
                  <a:cubicBezTo>
                    <a:pt x="8069926" y="436866"/>
                    <a:pt x="8072936" y="445144"/>
                    <a:pt x="8086480" y="444391"/>
                  </a:cubicBezTo>
                  <a:cubicBezTo>
                    <a:pt x="8100026" y="443639"/>
                    <a:pt x="8100778" y="442134"/>
                    <a:pt x="8107550" y="437619"/>
                  </a:cubicBezTo>
                  <a:cubicBezTo>
                    <a:pt x="8114324" y="433104"/>
                    <a:pt x="8115076" y="433856"/>
                    <a:pt x="8125612" y="432351"/>
                  </a:cubicBezTo>
                  <a:cubicBezTo>
                    <a:pt x="8136898" y="430846"/>
                    <a:pt x="8133136" y="438371"/>
                    <a:pt x="8140662" y="444391"/>
                  </a:cubicBezTo>
                  <a:cubicBezTo>
                    <a:pt x="8147434" y="450411"/>
                    <a:pt x="8145928" y="450411"/>
                    <a:pt x="8150444" y="451164"/>
                  </a:cubicBezTo>
                  <a:cubicBezTo>
                    <a:pt x="8154958" y="451916"/>
                    <a:pt x="8157968" y="450411"/>
                    <a:pt x="8163988" y="452669"/>
                  </a:cubicBezTo>
                  <a:cubicBezTo>
                    <a:pt x="8170008" y="454926"/>
                    <a:pt x="8168504" y="460194"/>
                    <a:pt x="8172266" y="463204"/>
                  </a:cubicBezTo>
                  <a:cubicBezTo>
                    <a:pt x="8176030" y="465461"/>
                    <a:pt x="8185812" y="467719"/>
                    <a:pt x="8192584" y="472234"/>
                  </a:cubicBezTo>
                  <a:cubicBezTo>
                    <a:pt x="8199358" y="476749"/>
                    <a:pt x="8189574" y="483522"/>
                    <a:pt x="8188070" y="488790"/>
                  </a:cubicBezTo>
                  <a:cubicBezTo>
                    <a:pt x="8186564" y="493305"/>
                    <a:pt x="8191832" y="514375"/>
                    <a:pt x="8194842" y="515880"/>
                  </a:cubicBezTo>
                  <a:cubicBezTo>
                    <a:pt x="8197852" y="518137"/>
                    <a:pt x="8216664" y="522652"/>
                    <a:pt x="8227200" y="524910"/>
                  </a:cubicBezTo>
                  <a:cubicBezTo>
                    <a:pt x="8236982" y="527167"/>
                    <a:pt x="8231714" y="528672"/>
                    <a:pt x="8233972" y="533187"/>
                  </a:cubicBezTo>
                  <a:cubicBezTo>
                    <a:pt x="8236230" y="537702"/>
                    <a:pt x="8239240" y="543723"/>
                    <a:pt x="8243002" y="546733"/>
                  </a:cubicBezTo>
                  <a:cubicBezTo>
                    <a:pt x="8246766" y="549743"/>
                    <a:pt x="8246766" y="545980"/>
                    <a:pt x="8255044" y="544475"/>
                  </a:cubicBezTo>
                  <a:cubicBezTo>
                    <a:pt x="8263320" y="542218"/>
                    <a:pt x="8261064" y="548991"/>
                    <a:pt x="8267836" y="553506"/>
                  </a:cubicBezTo>
                  <a:cubicBezTo>
                    <a:pt x="8274608" y="558021"/>
                    <a:pt x="8277618" y="567051"/>
                    <a:pt x="8286648" y="583606"/>
                  </a:cubicBezTo>
                  <a:cubicBezTo>
                    <a:pt x="8294926" y="600913"/>
                    <a:pt x="8294926" y="606181"/>
                    <a:pt x="8299440" y="611449"/>
                  </a:cubicBezTo>
                  <a:cubicBezTo>
                    <a:pt x="8303956" y="617469"/>
                    <a:pt x="8306966" y="615964"/>
                    <a:pt x="8313738" y="617469"/>
                  </a:cubicBezTo>
                  <a:cubicBezTo>
                    <a:pt x="8320512" y="618974"/>
                    <a:pt x="8319006" y="619727"/>
                    <a:pt x="8318254" y="624242"/>
                  </a:cubicBezTo>
                  <a:cubicBezTo>
                    <a:pt x="8316748" y="628757"/>
                    <a:pt x="8315244" y="631767"/>
                    <a:pt x="8315244" y="645312"/>
                  </a:cubicBezTo>
                  <a:cubicBezTo>
                    <a:pt x="8315244" y="658857"/>
                    <a:pt x="8313738" y="669392"/>
                    <a:pt x="8311482" y="676164"/>
                  </a:cubicBezTo>
                  <a:cubicBezTo>
                    <a:pt x="8309224" y="682937"/>
                    <a:pt x="8294174" y="691215"/>
                    <a:pt x="8285896" y="695730"/>
                  </a:cubicBezTo>
                  <a:cubicBezTo>
                    <a:pt x="8278370" y="700245"/>
                    <a:pt x="8283638" y="706265"/>
                    <a:pt x="8288154" y="710028"/>
                  </a:cubicBezTo>
                  <a:cubicBezTo>
                    <a:pt x="8292668" y="713790"/>
                    <a:pt x="8296430" y="714543"/>
                    <a:pt x="8305460" y="716800"/>
                  </a:cubicBezTo>
                  <a:cubicBezTo>
                    <a:pt x="8314492" y="719810"/>
                    <a:pt x="8320512" y="722820"/>
                    <a:pt x="8320512" y="725830"/>
                  </a:cubicBezTo>
                  <a:cubicBezTo>
                    <a:pt x="8321264" y="728840"/>
                    <a:pt x="8325780" y="747653"/>
                    <a:pt x="8326532" y="749910"/>
                  </a:cubicBezTo>
                  <a:cubicBezTo>
                    <a:pt x="8327284" y="752921"/>
                    <a:pt x="8348354" y="791299"/>
                    <a:pt x="8351364" y="796566"/>
                  </a:cubicBezTo>
                  <a:cubicBezTo>
                    <a:pt x="8354374" y="801834"/>
                    <a:pt x="8355880" y="806349"/>
                    <a:pt x="8362652" y="812369"/>
                  </a:cubicBezTo>
                  <a:cubicBezTo>
                    <a:pt x="8370176" y="819141"/>
                    <a:pt x="8361146" y="824409"/>
                    <a:pt x="8356632" y="825914"/>
                  </a:cubicBezTo>
                  <a:cubicBezTo>
                    <a:pt x="8352116" y="828172"/>
                    <a:pt x="8352116" y="825162"/>
                    <a:pt x="8343840" y="820646"/>
                  </a:cubicBezTo>
                  <a:cubicBezTo>
                    <a:pt x="8334810" y="815379"/>
                    <a:pt x="8332552" y="823657"/>
                    <a:pt x="8328790" y="826667"/>
                  </a:cubicBezTo>
                  <a:cubicBezTo>
                    <a:pt x="8325026" y="830430"/>
                    <a:pt x="8323522" y="840965"/>
                    <a:pt x="8315996" y="849995"/>
                  </a:cubicBezTo>
                  <a:cubicBezTo>
                    <a:pt x="8308470" y="858272"/>
                    <a:pt x="8319006" y="878590"/>
                    <a:pt x="8319006" y="884610"/>
                  </a:cubicBezTo>
                  <a:cubicBezTo>
                    <a:pt x="8319006" y="890630"/>
                    <a:pt x="8308470" y="894393"/>
                    <a:pt x="8308470" y="915463"/>
                  </a:cubicBezTo>
                  <a:cubicBezTo>
                    <a:pt x="8308470" y="935781"/>
                    <a:pt x="8337820" y="970397"/>
                    <a:pt x="8339324" y="978674"/>
                  </a:cubicBezTo>
                  <a:cubicBezTo>
                    <a:pt x="8340076" y="986199"/>
                    <a:pt x="8339324" y="986952"/>
                    <a:pt x="8338572" y="994477"/>
                  </a:cubicBezTo>
                  <a:cubicBezTo>
                    <a:pt x="8337820" y="1002002"/>
                    <a:pt x="8322016" y="1016299"/>
                    <a:pt x="8319760" y="1023824"/>
                  </a:cubicBezTo>
                  <a:cubicBezTo>
                    <a:pt x="8318254" y="1031350"/>
                    <a:pt x="8308470" y="1043390"/>
                    <a:pt x="8298688" y="1054678"/>
                  </a:cubicBezTo>
                  <a:cubicBezTo>
                    <a:pt x="8289658" y="1065965"/>
                    <a:pt x="8287400" y="1065213"/>
                    <a:pt x="8283638" y="1066718"/>
                  </a:cubicBezTo>
                  <a:cubicBezTo>
                    <a:pt x="8279876" y="1068975"/>
                    <a:pt x="8273104" y="1066718"/>
                    <a:pt x="8266330" y="1062203"/>
                  </a:cubicBezTo>
                  <a:cubicBezTo>
                    <a:pt x="8259558" y="1058440"/>
                    <a:pt x="8260310" y="1064460"/>
                    <a:pt x="8255044" y="1070480"/>
                  </a:cubicBezTo>
                  <a:cubicBezTo>
                    <a:pt x="8249776" y="1077253"/>
                    <a:pt x="8255796" y="1102838"/>
                    <a:pt x="8259558" y="1110364"/>
                  </a:cubicBezTo>
                  <a:cubicBezTo>
                    <a:pt x="8263320" y="1117889"/>
                    <a:pt x="8263320" y="1120899"/>
                    <a:pt x="8266330" y="1125414"/>
                  </a:cubicBezTo>
                  <a:cubicBezTo>
                    <a:pt x="8269340" y="1129929"/>
                    <a:pt x="8273104" y="1135196"/>
                    <a:pt x="8277618" y="1141969"/>
                  </a:cubicBezTo>
                  <a:cubicBezTo>
                    <a:pt x="8282134" y="1147989"/>
                    <a:pt x="8279876" y="1148741"/>
                    <a:pt x="8285896" y="1160781"/>
                  </a:cubicBezTo>
                  <a:cubicBezTo>
                    <a:pt x="8291164" y="1172069"/>
                    <a:pt x="8286648" y="1175832"/>
                    <a:pt x="8291164" y="1181100"/>
                  </a:cubicBezTo>
                  <a:cubicBezTo>
                    <a:pt x="8296430" y="1186367"/>
                    <a:pt x="8307718" y="1195397"/>
                    <a:pt x="8318254" y="1200665"/>
                  </a:cubicBezTo>
                  <a:cubicBezTo>
                    <a:pt x="8328036" y="1205180"/>
                    <a:pt x="8329542" y="1218725"/>
                    <a:pt x="8336314" y="1225497"/>
                  </a:cubicBezTo>
                  <a:cubicBezTo>
                    <a:pt x="8343086" y="1232270"/>
                    <a:pt x="8339324" y="1236032"/>
                    <a:pt x="8335562" y="1242805"/>
                  </a:cubicBezTo>
                  <a:cubicBezTo>
                    <a:pt x="8331800" y="1249578"/>
                    <a:pt x="8336314" y="1261618"/>
                    <a:pt x="8340076" y="1267638"/>
                  </a:cubicBezTo>
                  <a:cubicBezTo>
                    <a:pt x="8343840" y="1274411"/>
                    <a:pt x="8346850" y="1274411"/>
                    <a:pt x="8349106" y="1281936"/>
                  </a:cubicBezTo>
                  <a:cubicBezTo>
                    <a:pt x="8352116" y="1288708"/>
                    <a:pt x="8351364" y="1340632"/>
                    <a:pt x="8351364" y="1350414"/>
                  </a:cubicBezTo>
                  <a:cubicBezTo>
                    <a:pt x="8351364" y="1360197"/>
                    <a:pt x="8352116" y="1357939"/>
                    <a:pt x="8355880" y="1368474"/>
                  </a:cubicBezTo>
                  <a:cubicBezTo>
                    <a:pt x="8359642" y="1379009"/>
                    <a:pt x="8364910" y="1392555"/>
                    <a:pt x="8364910" y="1394060"/>
                  </a:cubicBezTo>
                  <a:cubicBezTo>
                    <a:pt x="8364910" y="1396318"/>
                    <a:pt x="8365662" y="1423408"/>
                    <a:pt x="8366414" y="1436200"/>
                  </a:cubicBezTo>
                  <a:cubicBezTo>
                    <a:pt x="8366414" y="1448993"/>
                    <a:pt x="8368672" y="1452756"/>
                    <a:pt x="8370176" y="1458023"/>
                  </a:cubicBezTo>
                  <a:cubicBezTo>
                    <a:pt x="8371682" y="1463291"/>
                    <a:pt x="8376950" y="1485866"/>
                    <a:pt x="8377702" y="1491886"/>
                  </a:cubicBezTo>
                  <a:cubicBezTo>
                    <a:pt x="8378454" y="1497906"/>
                    <a:pt x="8386732" y="1515966"/>
                    <a:pt x="8393506" y="1532522"/>
                  </a:cubicBezTo>
                  <a:cubicBezTo>
                    <a:pt x="8400278" y="1548325"/>
                    <a:pt x="8399526" y="1555850"/>
                    <a:pt x="8409308" y="1563375"/>
                  </a:cubicBezTo>
                  <a:cubicBezTo>
                    <a:pt x="8419090" y="1570147"/>
                    <a:pt x="8414576" y="1573910"/>
                    <a:pt x="8413070" y="1576167"/>
                  </a:cubicBezTo>
                  <a:cubicBezTo>
                    <a:pt x="8411566" y="1579177"/>
                    <a:pt x="8404040" y="1586702"/>
                    <a:pt x="8404040" y="1590465"/>
                  </a:cubicBezTo>
                  <a:cubicBezTo>
                    <a:pt x="8404040" y="1594228"/>
                    <a:pt x="8407802" y="1597990"/>
                    <a:pt x="8410060" y="1609278"/>
                  </a:cubicBezTo>
                  <a:cubicBezTo>
                    <a:pt x="8412318" y="1620566"/>
                    <a:pt x="8411566" y="1634863"/>
                    <a:pt x="8408556" y="1642388"/>
                  </a:cubicBezTo>
                  <a:cubicBezTo>
                    <a:pt x="8406298" y="1649913"/>
                    <a:pt x="8404792" y="1652171"/>
                    <a:pt x="8401030" y="1661954"/>
                  </a:cubicBezTo>
                  <a:cubicBezTo>
                    <a:pt x="8396516" y="1672489"/>
                    <a:pt x="8416080" y="1676252"/>
                    <a:pt x="8419842" y="1689044"/>
                  </a:cubicBezTo>
                  <a:cubicBezTo>
                    <a:pt x="8423606" y="1701837"/>
                    <a:pt x="8422852" y="1709362"/>
                    <a:pt x="8425110" y="1722154"/>
                  </a:cubicBezTo>
                  <a:cubicBezTo>
                    <a:pt x="8427368" y="1734948"/>
                    <a:pt x="8420596" y="1749245"/>
                    <a:pt x="8419090" y="1753008"/>
                  </a:cubicBezTo>
                  <a:cubicBezTo>
                    <a:pt x="8417586" y="1756770"/>
                    <a:pt x="8422100" y="1757523"/>
                    <a:pt x="8427368" y="1760533"/>
                  </a:cubicBezTo>
                  <a:cubicBezTo>
                    <a:pt x="8432636" y="1764295"/>
                    <a:pt x="8434892" y="1768058"/>
                    <a:pt x="8439408" y="1772573"/>
                  </a:cubicBezTo>
                  <a:cubicBezTo>
                    <a:pt x="8443170" y="1777088"/>
                    <a:pt x="8442418" y="1791386"/>
                    <a:pt x="8443170" y="1795901"/>
                  </a:cubicBezTo>
                  <a:cubicBezTo>
                    <a:pt x="8443922" y="1801169"/>
                    <a:pt x="8446932" y="1814714"/>
                    <a:pt x="8448438" y="1816971"/>
                  </a:cubicBezTo>
                  <a:cubicBezTo>
                    <a:pt x="8450696" y="1819981"/>
                    <a:pt x="8451448" y="1836536"/>
                    <a:pt x="8444676" y="1846319"/>
                  </a:cubicBezTo>
                  <a:cubicBezTo>
                    <a:pt x="8437902" y="1856855"/>
                    <a:pt x="8382218" y="1888460"/>
                    <a:pt x="8379208" y="1895232"/>
                  </a:cubicBezTo>
                  <a:cubicBezTo>
                    <a:pt x="8376196" y="1901252"/>
                    <a:pt x="8377702" y="1920818"/>
                    <a:pt x="8380712" y="1927591"/>
                  </a:cubicBezTo>
                  <a:cubicBezTo>
                    <a:pt x="8383722" y="1934363"/>
                    <a:pt x="8376950" y="1963711"/>
                    <a:pt x="8379208" y="1976503"/>
                  </a:cubicBezTo>
                  <a:cubicBezTo>
                    <a:pt x="8382218" y="1989296"/>
                    <a:pt x="8383722" y="1990049"/>
                    <a:pt x="8388990" y="1996822"/>
                  </a:cubicBezTo>
                  <a:cubicBezTo>
                    <a:pt x="8394258" y="2003594"/>
                    <a:pt x="8395010" y="2006604"/>
                    <a:pt x="8398020" y="2015634"/>
                  </a:cubicBezTo>
                  <a:cubicBezTo>
                    <a:pt x="8401782" y="2025417"/>
                    <a:pt x="8395010" y="2021654"/>
                    <a:pt x="8392752" y="2031437"/>
                  </a:cubicBezTo>
                  <a:cubicBezTo>
                    <a:pt x="8389742" y="2041219"/>
                    <a:pt x="8389742" y="2054012"/>
                    <a:pt x="8384474" y="2070568"/>
                  </a:cubicBezTo>
                  <a:cubicBezTo>
                    <a:pt x="8378454" y="2087123"/>
                    <a:pt x="8374692" y="2102173"/>
                    <a:pt x="8371682" y="2108945"/>
                  </a:cubicBezTo>
                  <a:cubicBezTo>
                    <a:pt x="8368672" y="2114965"/>
                    <a:pt x="8371682" y="2120985"/>
                    <a:pt x="8367920" y="2129263"/>
                  </a:cubicBezTo>
                  <a:cubicBezTo>
                    <a:pt x="8364156" y="2137541"/>
                    <a:pt x="8357384" y="2133778"/>
                    <a:pt x="8353622" y="2135283"/>
                  </a:cubicBezTo>
                  <a:cubicBezTo>
                    <a:pt x="8349860" y="2137541"/>
                    <a:pt x="8351364" y="2142056"/>
                    <a:pt x="8351364" y="2142809"/>
                  </a:cubicBezTo>
                  <a:cubicBezTo>
                    <a:pt x="8352116" y="2144314"/>
                    <a:pt x="8325026" y="2145066"/>
                    <a:pt x="8322770" y="2146571"/>
                  </a:cubicBezTo>
                  <a:cubicBezTo>
                    <a:pt x="8320512" y="2148076"/>
                    <a:pt x="8323522" y="2188711"/>
                    <a:pt x="8323522" y="2188711"/>
                  </a:cubicBezTo>
                  <a:lnTo>
                    <a:pt x="8322770" y="2212792"/>
                  </a:lnTo>
                  <a:cubicBezTo>
                    <a:pt x="8322770" y="2212792"/>
                    <a:pt x="8329542" y="2224080"/>
                    <a:pt x="8331046" y="2227842"/>
                  </a:cubicBezTo>
                  <a:cubicBezTo>
                    <a:pt x="8333304" y="2232357"/>
                    <a:pt x="8325026" y="2235367"/>
                    <a:pt x="8321264" y="2239130"/>
                  </a:cubicBezTo>
                  <a:cubicBezTo>
                    <a:pt x="8317502" y="2242892"/>
                    <a:pt x="8330294" y="2261705"/>
                    <a:pt x="8331800" y="2273745"/>
                  </a:cubicBezTo>
                  <a:cubicBezTo>
                    <a:pt x="8334056" y="2285786"/>
                    <a:pt x="8355880" y="2308361"/>
                    <a:pt x="8361146" y="2312876"/>
                  </a:cubicBezTo>
                  <a:cubicBezTo>
                    <a:pt x="8366414" y="2317391"/>
                    <a:pt x="8358136" y="2317391"/>
                    <a:pt x="8356632" y="2328678"/>
                  </a:cubicBezTo>
                  <a:cubicBezTo>
                    <a:pt x="8355880" y="2339966"/>
                    <a:pt x="8360394" y="2337708"/>
                    <a:pt x="8366414" y="2344481"/>
                  </a:cubicBezTo>
                  <a:cubicBezTo>
                    <a:pt x="8371682" y="2351254"/>
                    <a:pt x="8373186" y="2348244"/>
                    <a:pt x="8374692" y="2357274"/>
                  </a:cubicBezTo>
                  <a:cubicBezTo>
                    <a:pt x="8376196" y="2365552"/>
                    <a:pt x="8376196" y="2385869"/>
                    <a:pt x="8377702" y="2388879"/>
                  </a:cubicBezTo>
                  <a:cubicBezTo>
                    <a:pt x="8379208" y="2391889"/>
                    <a:pt x="8394258" y="2407692"/>
                    <a:pt x="8394258" y="2407692"/>
                  </a:cubicBezTo>
                  <a:cubicBezTo>
                    <a:pt x="8394258" y="2407692"/>
                    <a:pt x="8392752" y="2425000"/>
                    <a:pt x="8392752" y="2434783"/>
                  </a:cubicBezTo>
                  <a:cubicBezTo>
                    <a:pt x="8392000" y="2445318"/>
                    <a:pt x="8392000" y="2444565"/>
                    <a:pt x="8383722" y="2452090"/>
                  </a:cubicBezTo>
                  <a:cubicBezTo>
                    <a:pt x="8374692" y="2459615"/>
                    <a:pt x="8385228" y="2467893"/>
                    <a:pt x="8387486" y="2483696"/>
                  </a:cubicBezTo>
                  <a:cubicBezTo>
                    <a:pt x="8389742" y="2499499"/>
                    <a:pt x="8365662" y="2538629"/>
                    <a:pt x="8361900" y="2555937"/>
                  </a:cubicBezTo>
                  <a:cubicBezTo>
                    <a:pt x="8357384" y="2573245"/>
                    <a:pt x="8351364" y="2560452"/>
                    <a:pt x="8340076" y="2549164"/>
                  </a:cubicBezTo>
                  <a:cubicBezTo>
                    <a:pt x="8328036" y="2538629"/>
                    <a:pt x="8334810" y="2553679"/>
                    <a:pt x="8332552" y="2561957"/>
                  </a:cubicBezTo>
                  <a:cubicBezTo>
                    <a:pt x="8330294" y="2570987"/>
                    <a:pt x="8318254" y="2570987"/>
                    <a:pt x="8304708" y="2565720"/>
                  </a:cubicBezTo>
                  <a:cubicBezTo>
                    <a:pt x="8291164" y="2560452"/>
                    <a:pt x="8297184" y="2559699"/>
                    <a:pt x="8273856" y="2573245"/>
                  </a:cubicBezTo>
                  <a:cubicBezTo>
                    <a:pt x="8250528" y="2587542"/>
                    <a:pt x="8220428" y="2589800"/>
                    <a:pt x="8210644" y="2604097"/>
                  </a:cubicBezTo>
                  <a:cubicBezTo>
                    <a:pt x="8200862" y="2618395"/>
                    <a:pt x="8218922" y="2689131"/>
                    <a:pt x="8208388" y="2704182"/>
                  </a:cubicBezTo>
                  <a:cubicBezTo>
                    <a:pt x="8197100" y="2719232"/>
                    <a:pt x="8075946" y="2704934"/>
                    <a:pt x="8034558" y="2696656"/>
                  </a:cubicBezTo>
                  <a:cubicBezTo>
                    <a:pt x="7993922" y="2688378"/>
                    <a:pt x="7977366" y="2716222"/>
                    <a:pt x="7954038" y="2723747"/>
                  </a:cubicBezTo>
                  <a:cubicBezTo>
                    <a:pt x="7947266" y="2726004"/>
                    <a:pt x="7936730" y="2728262"/>
                    <a:pt x="7923186" y="2729767"/>
                  </a:cubicBezTo>
                  <a:cubicBezTo>
                    <a:pt x="7922434" y="2707944"/>
                    <a:pt x="7922434" y="2675586"/>
                    <a:pt x="7922434" y="2665803"/>
                  </a:cubicBezTo>
                  <a:cubicBezTo>
                    <a:pt x="7925444" y="2661288"/>
                    <a:pt x="7925444" y="2661288"/>
                    <a:pt x="7926196" y="2661288"/>
                  </a:cubicBezTo>
                  <a:cubicBezTo>
                    <a:pt x="7929958" y="2660536"/>
                    <a:pt x="7934474" y="2659031"/>
                    <a:pt x="7941246" y="2656021"/>
                  </a:cubicBezTo>
                  <a:cubicBezTo>
                    <a:pt x="7952534" y="2651506"/>
                    <a:pt x="7954790" y="2646238"/>
                    <a:pt x="7952534" y="2640218"/>
                  </a:cubicBezTo>
                  <a:cubicBezTo>
                    <a:pt x="7950276" y="2635703"/>
                    <a:pt x="7946514" y="2634198"/>
                    <a:pt x="7941246" y="2632693"/>
                  </a:cubicBezTo>
                  <a:cubicBezTo>
                    <a:pt x="7937484" y="2631188"/>
                    <a:pt x="7932216" y="2628930"/>
                    <a:pt x="7929206" y="2625920"/>
                  </a:cubicBezTo>
                  <a:cubicBezTo>
                    <a:pt x="7920176" y="2616890"/>
                    <a:pt x="7912650" y="2616890"/>
                    <a:pt x="7905126" y="2616890"/>
                  </a:cubicBezTo>
                  <a:cubicBezTo>
                    <a:pt x="7902116" y="2616890"/>
                    <a:pt x="7899106" y="2616890"/>
                    <a:pt x="7896094" y="2615385"/>
                  </a:cubicBezTo>
                  <a:cubicBezTo>
                    <a:pt x="7893084" y="2613880"/>
                    <a:pt x="7890074" y="2610870"/>
                    <a:pt x="7887064" y="2608612"/>
                  </a:cubicBezTo>
                  <a:cubicBezTo>
                    <a:pt x="7881798" y="2603345"/>
                    <a:pt x="7876530" y="2598077"/>
                    <a:pt x="7865994" y="2595067"/>
                  </a:cubicBezTo>
                  <a:cubicBezTo>
                    <a:pt x="7857718" y="2592810"/>
                    <a:pt x="7853954" y="2588295"/>
                    <a:pt x="7849440" y="2582275"/>
                  </a:cubicBezTo>
                  <a:cubicBezTo>
                    <a:pt x="7847182" y="2580017"/>
                    <a:pt x="7845678" y="2577007"/>
                    <a:pt x="7842668" y="2574750"/>
                  </a:cubicBezTo>
                  <a:lnTo>
                    <a:pt x="7841914" y="2573997"/>
                  </a:lnTo>
                  <a:cubicBezTo>
                    <a:pt x="7836646" y="2567977"/>
                    <a:pt x="7834390" y="2565720"/>
                    <a:pt x="7829874" y="2564967"/>
                  </a:cubicBezTo>
                  <a:cubicBezTo>
                    <a:pt x="7826112" y="2564215"/>
                    <a:pt x="7824607" y="2564967"/>
                    <a:pt x="7821597" y="2566472"/>
                  </a:cubicBezTo>
                  <a:cubicBezTo>
                    <a:pt x="7820092" y="2566472"/>
                    <a:pt x="7817834" y="2567977"/>
                    <a:pt x="7815577" y="2568730"/>
                  </a:cubicBezTo>
                  <a:cubicBezTo>
                    <a:pt x="7809557" y="2570987"/>
                    <a:pt x="7805794" y="2572492"/>
                    <a:pt x="7802784" y="2574750"/>
                  </a:cubicBezTo>
                  <a:cubicBezTo>
                    <a:pt x="7799774" y="2576255"/>
                    <a:pt x="7797516" y="2577760"/>
                    <a:pt x="7793001" y="2577760"/>
                  </a:cubicBezTo>
                  <a:cubicBezTo>
                    <a:pt x="7791496" y="2577760"/>
                    <a:pt x="7785476" y="2566472"/>
                    <a:pt x="7780208" y="2555937"/>
                  </a:cubicBezTo>
                  <a:cubicBezTo>
                    <a:pt x="7775693" y="2548411"/>
                    <a:pt x="7771931" y="2540134"/>
                    <a:pt x="7767416" y="2534114"/>
                  </a:cubicBezTo>
                  <a:cubicBezTo>
                    <a:pt x="7762148" y="2527341"/>
                    <a:pt x="7757633" y="2524331"/>
                    <a:pt x="7753871" y="2522074"/>
                  </a:cubicBezTo>
                  <a:cubicBezTo>
                    <a:pt x="7751613" y="2520569"/>
                    <a:pt x="7750108" y="2519816"/>
                    <a:pt x="7750861" y="2517559"/>
                  </a:cubicBezTo>
                  <a:cubicBezTo>
                    <a:pt x="7751613" y="2511539"/>
                    <a:pt x="7756128" y="2504014"/>
                    <a:pt x="7760643" y="2496489"/>
                  </a:cubicBezTo>
                  <a:cubicBezTo>
                    <a:pt x="7763653" y="2491221"/>
                    <a:pt x="7765911" y="2486706"/>
                    <a:pt x="7767416" y="2482943"/>
                  </a:cubicBezTo>
                  <a:lnTo>
                    <a:pt x="7767416" y="2482190"/>
                  </a:lnTo>
                  <a:cubicBezTo>
                    <a:pt x="7770426" y="2473913"/>
                    <a:pt x="7766663" y="2469398"/>
                    <a:pt x="7759891" y="2466388"/>
                  </a:cubicBezTo>
                  <a:cubicBezTo>
                    <a:pt x="7753871" y="2464130"/>
                    <a:pt x="7744841" y="2464883"/>
                    <a:pt x="7736563" y="2464883"/>
                  </a:cubicBezTo>
                  <a:lnTo>
                    <a:pt x="7729790" y="2464883"/>
                  </a:lnTo>
                  <a:cubicBezTo>
                    <a:pt x="7726028" y="2464883"/>
                    <a:pt x="7720760" y="2463378"/>
                    <a:pt x="7714740" y="2460368"/>
                  </a:cubicBezTo>
                  <a:lnTo>
                    <a:pt x="7713987" y="2460368"/>
                  </a:lnTo>
                  <a:lnTo>
                    <a:pt x="7710977" y="2458863"/>
                  </a:lnTo>
                  <a:cubicBezTo>
                    <a:pt x="7705710" y="2455853"/>
                    <a:pt x="7699690" y="2452843"/>
                    <a:pt x="7694422" y="2448328"/>
                  </a:cubicBezTo>
                  <a:lnTo>
                    <a:pt x="7693670" y="2447575"/>
                  </a:lnTo>
                  <a:cubicBezTo>
                    <a:pt x="7689907" y="2444565"/>
                    <a:pt x="7684640" y="2441555"/>
                    <a:pt x="7677867" y="2437040"/>
                  </a:cubicBezTo>
                  <a:cubicBezTo>
                    <a:pt x="7660559" y="2425753"/>
                    <a:pt x="7636479" y="2410702"/>
                    <a:pt x="7630459" y="2400919"/>
                  </a:cubicBezTo>
                  <a:cubicBezTo>
                    <a:pt x="7625944" y="2394147"/>
                    <a:pt x="7625191" y="2391137"/>
                    <a:pt x="7624439" y="2388879"/>
                  </a:cubicBezTo>
                  <a:cubicBezTo>
                    <a:pt x="7622934" y="2385117"/>
                    <a:pt x="7622934" y="2384364"/>
                    <a:pt x="7618419" y="2380602"/>
                  </a:cubicBezTo>
                  <a:cubicBezTo>
                    <a:pt x="7614656" y="2376839"/>
                    <a:pt x="7610141" y="2373829"/>
                    <a:pt x="7603369" y="2370819"/>
                  </a:cubicBezTo>
                  <a:cubicBezTo>
                    <a:pt x="7597348" y="2367809"/>
                    <a:pt x="7589070" y="2366304"/>
                    <a:pt x="7579288" y="2365552"/>
                  </a:cubicBezTo>
                  <a:cubicBezTo>
                    <a:pt x="7570258" y="2364799"/>
                    <a:pt x="7565743" y="2364047"/>
                    <a:pt x="7560475" y="2364047"/>
                  </a:cubicBezTo>
                  <a:cubicBezTo>
                    <a:pt x="7555207" y="2364047"/>
                    <a:pt x="7550693" y="2364047"/>
                    <a:pt x="7542415" y="2364047"/>
                  </a:cubicBezTo>
                  <a:cubicBezTo>
                    <a:pt x="7529623" y="2364047"/>
                    <a:pt x="7522850" y="2374582"/>
                    <a:pt x="7516077" y="2385117"/>
                  </a:cubicBezTo>
                  <a:cubicBezTo>
                    <a:pt x="7510809" y="2392642"/>
                    <a:pt x="7505542" y="2400167"/>
                    <a:pt x="7500274" y="2400167"/>
                  </a:cubicBezTo>
                  <a:lnTo>
                    <a:pt x="7499522" y="2400167"/>
                  </a:lnTo>
                  <a:cubicBezTo>
                    <a:pt x="7489739" y="2399414"/>
                    <a:pt x="7467917" y="2385117"/>
                    <a:pt x="7450608" y="2373077"/>
                  </a:cubicBezTo>
                  <a:cubicBezTo>
                    <a:pt x="7438568" y="2365552"/>
                    <a:pt x="7428033" y="2358027"/>
                    <a:pt x="7420508" y="2355769"/>
                  </a:cubicBezTo>
                  <a:cubicBezTo>
                    <a:pt x="7403201" y="2349749"/>
                    <a:pt x="7394170" y="2359532"/>
                    <a:pt x="7385140" y="2370067"/>
                  </a:cubicBezTo>
                  <a:cubicBezTo>
                    <a:pt x="7383635" y="2372324"/>
                    <a:pt x="7380625" y="2374582"/>
                    <a:pt x="7379120" y="2376087"/>
                  </a:cubicBezTo>
                  <a:cubicBezTo>
                    <a:pt x="7378367" y="2376839"/>
                    <a:pt x="7376862" y="2378344"/>
                    <a:pt x="7375357" y="2379097"/>
                  </a:cubicBezTo>
                  <a:cubicBezTo>
                    <a:pt x="7373852" y="2380602"/>
                    <a:pt x="7371595" y="2381354"/>
                    <a:pt x="7369337" y="2382107"/>
                  </a:cubicBezTo>
                  <a:cubicBezTo>
                    <a:pt x="7357297" y="2386622"/>
                    <a:pt x="7341495" y="2389632"/>
                    <a:pt x="7333970" y="2387374"/>
                  </a:cubicBezTo>
                  <a:lnTo>
                    <a:pt x="7333970" y="2386622"/>
                  </a:lnTo>
                  <a:cubicBezTo>
                    <a:pt x="7328702" y="2385117"/>
                    <a:pt x="7318166" y="2382859"/>
                    <a:pt x="7305374" y="2380602"/>
                  </a:cubicBezTo>
                  <a:cubicBezTo>
                    <a:pt x="7286561" y="2376839"/>
                    <a:pt x="7263234" y="2373077"/>
                    <a:pt x="7248936" y="2367057"/>
                  </a:cubicBezTo>
                  <a:cubicBezTo>
                    <a:pt x="7248183" y="2367057"/>
                    <a:pt x="7246678" y="2366304"/>
                    <a:pt x="7245926" y="2366304"/>
                  </a:cubicBezTo>
                  <a:cubicBezTo>
                    <a:pt x="7221093" y="2359532"/>
                    <a:pt x="7111226" y="2361789"/>
                    <a:pt x="7048016" y="2362542"/>
                  </a:cubicBezTo>
                  <a:cubicBezTo>
                    <a:pt x="7026192" y="2362542"/>
                    <a:pt x="7010390" y="2363294"/>
                    <a:pt x="7004370" y="2363294"/>
                  </a:cubicBezTo>
                  <a:cubicBezTo>
                    <a:pt x="6984805" y="2362542"/>
                    <a:pt x="6949436" y="2339213"/>
                    <a:pt x="6949436" y="2339213"/>
                  </a:cubicBezTo>
                  <a:lnTo>
                    <a:pt x="6947179" y="2337708"/>
                  </a:lnTo>
                  <a:lnTo>
                    <a:pt x="6944921" y="2337708"/>
                  </a:lnTo>
                  <a:lnTo>
                    <a:pt x="6851610" y="2333193"/>
                  </a:lnTo>
                  <a:lnTo>
                    <a:pt x="6850105" y="2333193"/>
                  </a:lnTo>
                  <a:lnTo>
                    <a:pt x="6848600" y="2333193"/>
                  </a:lnTo>
                  <a:lnTo>
                    <a:pt x="6846343" y="2333946"/>
                  </a:lnTo>
                  <a:cubicBezTo>
                    <a:pt x="6831292" y="2337708"/>
                    <a:pt x="6780121" y="2350502"/>
                    <a:pt x="6775606" y="2350502"/>
                  </a:cubicBezTo>
                  <a:lnTo>
                    <a:pt x="6774854" y="2350502"/>
                  </a:lnTo>
                  <a:cubicBezTo>
                    <a:pt x="6767328" y="2351254"/>
                    <a:pt x="6759051" y="2364047"/>
                    <a:pt x="6753031" y="2373077"/>
                  </a:cubicBezTo>
                  <a:cubicBezTo>
                    <a:pt x="6751526" y="2375334"/>
                    <a:pt x="6750773" y="2376839"/>
                    <a:pt x="6750020" y="2377592"/>
                  </a:cubicBezTo>
                  <a:lnTo>
                    <a:pt x="6748515" y="2377592"/>
                  </a:lnTo>
                  <a:cubicBezTo>
                    <a:pt x="6747763" y="2377592"/>
                    <a:pt x="6746258" y="2378344"/>
                    <a:pt x="6745506" y="2378344"/>
                  </a:cubicBezTo>
                  <a:cubicBezTo>
                    <a:pt x="6740238" y="2378344"/>
                    <a:pt x="6732713" y="2377592"/>
                    <a:pt x="6728951" y="2375334"/>
                  </a:cubicBezTo>
                  <a:cubicBezTo>
                    <a:pt x="6727445" y="2374582"/>
                    <a:pt x="6728951" y="2368562"/>
                    <a:pt x="6730456" y="2364047"/>
                  </a:cubicBezTo>
                  <a:cubicBezTo>
                    <a:pt x="6731208" y="2359532"/>
                    <a:pt x="6732713" y="2356522"/>
                    <a:pt x="6731208" y="2352759"/>
                  </a:cubicBezTo>
                  <a:cubicBezTo>
                    <a:pt x="6728951" y="2344481"/>
                    <a:pt x="6719168" y="2345234"/>
                    <a:pt x="6707881" y="2346739"/>
                  </a:cubicBezTo>
                  <a:cubicBezTo>
                    <a:pt x="6701108" y="2347491"/>
                    <a:pt x="6694335" y="2348244"/>
                    <a:pt x="6689820" y="2347491"/>
                  </a:cubicBezTo>
                  <a:cubicBezTo>
                    <a:pt x="6685305" y="2346739"/>
                    <a:pt x="6682294" y="2339213"/>
                    <a:pt x="6680037" y="2333946"/>
                  </a:cubicBezTo>
                  <a:cubicBezTo>
                    <a:pt x="6678532" y="2330936"/>
                    <a:pt x="6677780" y="2328678"/>
                    <a:pt x="6676275" y="2326421"/>
                  </a:cubicBezTo>
                  <a:cubicBezTo>
                    <a:pt x="6675522" y="2325668"/>
                    <a:pt x="6677780" y="2325668"/>
                    <a:pt x="6683800" y="2318896"/>
                  </a:cubicBezTo>
                  <a:lnTo>
                    <a:pt x="6686810" y="2315133"/>
                  </a:lnTo>
                  <a:cubicBezTo>
                    <a:pt x="6694335" y="2306856"/>
                    <a:pt x="6703365" y="2291806"/>
                    <a:pt x="6711643" y="2277508"/>
                  </a:cubicBezTo>
                  <a:cubicBezTo>
                    <a:pt x="6718415" y="2266220"/>
                    <a:pt x="6724435" y="2255685"/>
                    <a:pt x="6730456" y="2248160"/>
                  </a:cubicBezTo>
                  <a:cubicBezTo>
                    <a:pt x="6745506" y="2227842"/>
                    <a:pt x="6664987" y="2173661"/>
                    <a:pt x="6641659" y="2158611"/>
                  </a:cubicBezTo>
                  <a:lnTo>
                    <a:pt x="6716158" y="2012624"/>
                  </a:lnTo>
                  <a:lnTo>
                    <a:pt x="6716910" y="2011119"/>
                  </a:lnTo>
                  <a:cubicBezTo>
                    <a:pt x="6719168" y="2004347"/>
                    <a:pt x="6728951" y="1981018"/>
                    <a:pt x="6728951" y="1981018"/>
                  </a:cubicBezTo>
                  <a:lnTo>
                    <a:pt x="6729703" y="1979513"/>
                  </a:lnTo>
                  <a:lnTo>
                    <a:pt x="6729703" y="1978008"/>
                  </a:lnTo>
                  <a:cubicBezTo>
                    <a:pt x="6729703" y="1978008"/>
                    <a:pt x="6728951" y="1886955"/>
                    <a:pt x="6729703" y="1883945"/>
                  </a:cubicBezTo>
                  <a:cubicBezTo>
                    <a:pt x="6730456" y="1880935"/>
                    <a:pt x="6731960" y="1874162"/>
                    <a:pt x="6732713" y="1865885"/>
                  </a:cubicBezTo>
                  <a:cubicBezTo>
                    <a:pt x="6734970" y="1852339"/>
                    <a:pt x="6737228" y="1835031"/>
                    <a:pt x="6739485" y="1829764"/>
                  </a:cubicBezTo>
                  <a:lnTo>
                    <a:pt x="6740238" y="1829764"/>
                  </a:lnTo>
                  <a:lnTo>
                    <a:pt x="6740238" y="1829011"/>
                  </a:lnTo>
                  <a:cubicBezTo>
                    <a:pt x="6745506" y="1819229"/>
                    <a:pt x="6737981" y="1797406"/>
                    <a:pt x="6732713" y="1780851"/>
                  </a:cubicBezTo>
                  <a:cubicBezTo>
                    <a:pt x="6730456" y="1773325"/>
                    <a:pt x="6728198" y="1767305"/>
                    <a:pt x="6728198" y="1765800"/>
                  </a:cubicBezTo>
                  <a:cubicBezTo>
                    <a:pt x="6728198" y="1761285"/>
                    <a:pt x="6723683" y="1746235"/>
                    <a:pt x="6717663" y="1727422"/>
                  </a:cubicBezTo>
                  <a:cubicBezTo>
                    <a:pt x="6710138" y="1702589"/>
                    <a:pt x="6701108" y="1673242"/>
                    <a:pt x="6701108" y="1664964"/>
                  </a:cubicBezTo>
                  <a:cubicBezTo>
                    <a:pt x="6701108" y="1652923"/>
                    <a:pt x="6693582" y="1625833"/>
                    <a:pt x="6684552" y="1607773"/>
                  </a:cubicBezTo>
                  <a:cubicBezTo>
                    <a:pt x="6682294" y="1604011"/>
                    <a:pt x="6680789" y="1601001"/>
                    <a:pt x="6679284" y="1597238"/>
                  </a:cubicBezTo>
                  <a:cubicBezTo>
                    <a:pt x="6677027" y="1594228"/>
                    <a:pt x="6674769" y="1591217"/>
                    <a:pt x="6673264" y="1589712"/>
                  </a:cubicBezTo>
                  <a:cubicBezTo>
                    <a:pt x="6661225" y="1578425"/>
                    <a:pt x="6651442" y="1581435"/>
                    <a:pt x="6642412" y="1584445"/>
                  </a:cubicBezTo>
                  <a:cubicBezTo>
                    <a:pt x="6640155" y="1585197"/>
                    <a:pt x="6637897" y="1585950"/>
                    <a:pt x="6636392" y="1585950"/>
                  </a:cubicBezTo>
                  <a:cubicBezTo>
                    <a:pt x="6630372" y="1585950"/>
                    <a:pt x="6614568" y="1583692"/>
                    <a:pt x="6601776" y="1580682"/>
                  </a:cubicBezTo>
                  <a:cubicBezTo>
                    <a:pt x="6599518" y="1579930"/>
                    <a:pt x="6597261" y="1579177"/>
                    <a:pt x="6595003" y="1578425"/>
                  </a:cubicBezTo>
                  <a:cubicBezTo>
                    <a:pt x="6592746" y="1577672"/>
                    <a:pt x="6591241" y="1576920"/>
                    <a:pt x="6589736" y="1576167"/>
                  </a:cubicBezTo>
                  <a:cubicBezTo>
                    <a:pt x="6580706" y="1571652"/>
                    <a:pt x="6558883" y="1555850"/>
                    <a:pt x="6546090" y="1545315"/>
                  </a:cubicBezTo>
                  <a:cubicBezTo>
                    <a:pt x="6543080" y="1543057"/>
                    <a:pt x="6541575" y="1541552"/>
                    <a:pt x="6539317" y="1540047"/>
                  </a:cubicBezTo>
                  <a:cubicBezTo>
                    <a:pt x="6538565" y="1538542"/>
                    <a:pt x="6537060" y="1537790"/>
                    <a:pt x="6537060" y="1537790"/>
                  </a:cubicBezTo>
                  <a:cubicBezTo>
                    <a:pt x="6536307" y="1536285"/>
                    <a:pt x="6534802" y="1531770"/>
                    <a:pt x="6534050" y="1526502"/>
                  </a:cubicBezTo>
                  <a:cubicBezTo>
                    <a:pt x="6532545" y="1520481"/>
                    <a:pt x="6531792" y="1513709"/>
                    <a:pt x="6531792" y="1509946"/>
                  </a:cubicBezTo>
                  <a:lnTo>
                    <a:pt x="6531792" y="1509194"/>
                  </a:lnTo>
                  <a:cubicBezTo>
                    <a:pt x="6533298" y="1505431"/>
                    <a:pt x="6533298" y="1498659"/>
                    <a:pt x="6532545" y="1491886"/>
                  </a:cubicBezTo>
                  <a:cubicBezTo>
                    <a:pt x="6531792" y="1484361"/>
                    <a:pt x="6531040" y="1474579"/>
                    <a:pt x="6533298" y="1467806"/>
                  </a:cubicBezTo>
                  <a:cubicBezTo>
                    <a:pt x="6534802" y="1463291"/>
                    <a:pt x="6536307" y="1459529"/>
                    <a:pt x="6537813" y="1456518"/>
                  </a:cubicBezTo>
                  <a:cubicBezTo>
                    <a:pt x="6540823" y="1449745"/>
                    <a:pt x="6543080" y="1445230"/>
                    <a:pt x="6540823" y="1436953"/>
                  </a:cubicBezTo>
                  <a:cubicBezTo>
                    <a:pt x="6538565" y="1430933"/>
                    <a:pt x="6532545" y="1423408"/>
                    <a:pt x="6527277" y="1416635"/>
                  </a:cubicBezTo>
                  <a:cubicBezTo>
                    <a:pt x="6523515" y="1412120"/>
                    <a:pt x="6520505" y="1408358"/>
                    <a:pt x="6519752" y="1406853"/>
                  </a:cubicBezTo>
                  <a:cubicBezTo>
                    <a:pt x="6519000" y="1403090"/>
                    <a:pt x="6517495" y="1387287"/>
                    <a:pt x="6516742" y="1374494"/>
                  </a:cubicBezTo>
                  <a:lnTo>
                    <a:pt x="6515990" y="1366969"/>
                  </a:lnTo>
                  <a:cubicBezTo>
                    <a:pt x="6515990" y="1364712"/>
                    <a:pt x="6515238" y="1362454"/>
                    <a:pt x="6515238" y="1361702"/>
                  </a:cubicBezTo>
                  <a:lnTo>
                    <a:pt x="6515238" y="1360197"/>
                  </a:lnTo>
                  <a:cubicBezTo>
                    <a:pt x="6515238" y="1353424"/>
                    <a:pt x="6521257" y="1340632"/>
                    <a:pt x="6528030" y="1329344"/>
                  </a:cubicBezTo>
                  <a:cubicBezTo>
                    <a:pt x="6529535" y="1327087"/>
                    <a:pt x="6530288" y="1324829"/>
                    <a:pt x="6531792" y="1322572"/>
                  </a:cubicBezTo>
                  <a:cubicBezTo>
                    <a:pt x="6533298" y="1320314"/>
                    <a:pt x="6534802" y="1318809"/>
                    <a:pt x="6535555" y="1317304"/>
                  </a:cubicBezTo>
                  <a:cubicBezTo>
                    <a:pt x="6542327" y="1307521"/>
                    <a:pt x="6540823" y="1301501"/>
                    <a:pt x="6534802" y="1296986"/>
                  </a:cubicBezTo>
                  <a:cubicBezTo>
                    <a:pt x="6531040" y="1293976"/>
                    <a:pt x="6525773" y="1293976"/>
                    <a:pt x="6520505" y="1293976"/>
                  </a:cubicBezTo>
                  <a:cubicBezTo>
                    <a:pt x="6518248" y="1293976"/>
                    <a:pt x="6515238" y="1293223"/>
                    <a:pt x="6513732" y="1293223"/>
                  </a:cubicBezTo>
                  <a:lnTo>
                    <a:pt x="6513732" y="1292471"/>
                  </a:lnTo>
                  <a:cubicBezTo>
                    <a:pt x="6508465" y="1291718"/>
                    <a:pt x="6504702" y="1292471"/>
                    <a:pt x="6501692" y="1292471"/>
                  </a:cubicBezTo>
                  <a:cubicBezTo>
                    <a:pt x="6498682" y="1287203"/>
                    <a:pt x="6493414" y="1281936"/>
                    <a:pt x="6488900" y="1277421"/>
                  </a:cubicBezTo>
                  <a:cubicBezTo>
                    <a:pt x="6487394" y="1275916"/>
                    <a:pt x="6485890" y="1274411"/>
                    <a:pt x="6485137" y="1272906"/>
                  </a:cubicBezTo>
                  <a:lnTo>
                    <a:pt x="6484384" y="1272153"/>
                  </a:lnTo>
                  <a:cubicBezTo>
                    <a:pt x="6482879" y="1270648"/>
                    <a:pt x="6490404" y="1256351"/>
                    <a:pt x="6490404" y="1256351"/>
                  </a:cubicBezTo>
                  <a:lnTo>
                    <a:pt x="6476859" y="1249578"/>
                  </a:lnTo>
                  <a:cubicBezTo>
                    <a:pt x="6476106" y="1249578"/>
                    <a:pt x="6475354" y="1248826"/>
                    <a:pt x="6474601" y="1248073"/>
                  </a:cubicBezTo>
                  <a:cubicBezTo>
                    <a:pt x="6470839" y="1245815"/>
                    <a:pt x="6467076" y="1242805"/>
                    <a:pt x="6464066" y="1240548"/>
                  </a:cubicBezTo>
                  <a:cubicBezTo>
                    <a:pt x="6461809" y="1238290"/>
                    <a:pt x="6451274" y="1225497"/>
                    <a:pt x="6442244" y="1212705"/>
                  </a:cubicBezTo>
                  <a:cubicBezTo>
                    <a:pt x="6436976" y="1204427"/>
                    <a:pt x="6432462" y="1197655"/>
                    <a:pt x="6432462" y="1196902"/>
                  </a:cubicBezTo>
                  <a:cubicBezTo>
                    <a:pt x="6433214" y="1189377"/>
                    <a:pt x="6427194" y="1156266"/>
                    <a:pt x="6427194" y="1156266"/>
                  </a:cubicBezTo>
                  <a:lnTo>
                    <a:pt x="6426441" y="1150999"/>
                  </a:lnTo>
                  <a:lnTo>
                    <a:pt x="6421174" y="1150246"/>
                  </a:lnTo>
                  <a:lnTo>
                    <a:pt x="6412143" y="1148741"/>
                  </a:lnTo>
                  <a:lnTo>
                    <a:pt x="6407628" y="1147989"/>
                  </a:lnTo>
                  <a:lnTo>
                    <a:pt x="6404618" y="1150999"/>
                  </a:lnTo>
                  <a:cubicBezTo>
                    <a:pt x="6404618" y="1150999"/>
                    <a:pt x="6397846" y="1157771"/>
                    <a:pt x="6394083" y="1165296"/>
                  </a:cubicBezTo>
                  <a:cubicBezTo>
                    <a:pt x="6391825" y="1170564"/>
                    <a:pt x="6393330" y="1175832"/>
                    <a:pt x="6394836" y="1181852"/>
                  </a:cubicBezTo>
                  <a:cubicBezTo>
                    <a:pt x="6396340" y="1187120"/>
                    <a:pt x="6397093" y="1193892"/>
                    <a:pt x="6396340" y="1199160"/>
                  </a:cubicBezTo>
                  <a:cubicBezTo>
                    <a:pt x="6395588" y="1202170"/>
                    <a:pt x="6395588" y="1205932"/>
                    <a:pt x="6394836" y="1208942"/>
                  </a:cubicBezTo>
                  <a:cubicBezTo>
                    <a:pt x="6393330" y="1215715"/>
                    <a:pt x="6393330" y="1219477"/>
                    <a:pt x="6391825" y="1223240"/>
                  </a:cubicBezTo>
                  <a:cubicBezTo>
                    <a:pt x="6391825" y="1225497"/>
                    <a:pt x="6391825" y="1227755"/>
                    <a:pt x="6391073" y="1230012"/>
                  </a:cubicBezTo>
                  <a:lnTo>
                    <a:pt x="6391073" y="1230765"/>
                  </a:lnTo>
                  <a:cubicBezTo>
                    <a:pt x="6387311" y="1228507"/>
                    <a:pt x="6383548" y="1227002"/>
                    <a:pt x="6381290" y="1225497"/>
                  </a:cubicBezTo>
                  <a:cubicBezTo>
                    <a:pt x="6378280" y="1223240"/>
                    <a:pt x="6376023" y="1220230"/>
                    <a:pt x="6373013" y="1215715"/>
                  </a:cubicBezTo>
                  <a:cubicBezTo>
                    <a:pt x="6370003" y="1211200"/>
                    <a:pt x="6365488" y="1207437"/>
                    <a:pt x="6361725" y="1204427"/>
                  </a:cubicBezTo>
                  <a:cubicBezTo>
                    <a:pt x="6360973" y="1203675"/>
                    <a:pt x="6360220" y="1202922"/>
                    <a:pt x="6359468" y="1202170"/>
                  </a:cubicBezTo>
                  <a:cubicBezTo>
                    <a:pt x="6363230" y="1197655"/>
                    <a:pt x="6366240" y="1190882"/>
                    <a:pt x="6368498" y="1185615"/>
                  </a:cubicBezTo>
                  <a:cubicBezTo>
                    <a:pt x="6369250" y="1183357"/>
                    <a:pt x="6370003" y="1181100"/>
                    <a:pt x="6370003" y="1179595"/>
                  </a:cubicBezTo>
                  <a:cubicBezTo>
                    <a:pt x="6370755" y="1175832"/>
                    <a:pt x="6370003" y="1173574"/>
                    <a:pt x="6366993" y="1171317"/>
                  </a:cubicBezTo>
                  <a:cubicBezTo>
                    <a:pt x="6366240" y="1169811"/>
                    <a:pt x="6364736" y="1169059"/>
                    <a:pt x="6363230" y="1169059"/>
                  </a:cubicBezTo>
                  <a:cubicBezTo>
                    <a:pt x="6360973" y="1168306"/>
                    <a:pt x="6357210" y="1166049"/>
                    <a:pt x="6354952" y="1164544"/>
                  </a:cubicBezTo>
                  <a:cubicBezTo>
                    <a:pt x="6354200" y="1163791"/>
                    <a:pt x="6354200" y="1165296"/>
                    <a:pt x="6354200" y="1164544"/>
                  </a:cubicBezTo>
                  <a:cubicBezTo>
                    <a:pt x="6355705" y="1161534"/>
                    <a:pt x="6359468" y="1150246"/>
                    <a:pt x="6363983" y="1141216"/>
                  </a:cubicBezTo>
                  <a:cubicBezTo>
                    <a:pt x="6366993" y="1135196"/>
                    <a:pt x="6369250" y="1130681"/>
                    <a:pt x="6369250" y="1129929"/>
                  </a:cubicBezTo>
                  <a:cubicBezTo>
                    <a:pt x="6372261" y="1127671"/>
                    <a:pt x="6376775" y="1123909"/>
                    <a:pt x="6380538" y="1119394"/>
                  </a:cubicBezTo>
                  <a:cubicBezTo>
                    <a:pt x="6383548" y="1116384"/>
                    <a:pt x="6385805" y="1112621"/>
                    <a:pt x="6387311" y="1109611"/>
                  </a:cubicBezTo>
                  <a:cubicBezTo>
                    <a:pt x="6387311" y="1108859"/>
                    <a:pt x="6387311" y="1108106"/>
                    <a:pt x="6388063" y="1107353"/>
                  </a:cubicBezTo>
                  <a:cubicBezTo>
                    <a:pt x="6388815" y="1105848"/>
                    <a:pt x="6390321" y="1103591"/>
                    <a:pt x="6390321" y="1101333"/>
                  </a:cubicBezTo>
                  <a:cubicBezTo>
                    <a:pt x="6391825" y="1094560"/>
                    <a:pt x="6389568" y="1089293"/>
                    <a:pt x="6381290" y="1087788"/>
                  </a:cubicBezTo>
                  <a:cubicBezTo>
                    <a:pt x="6379033" y="1087035"/>
                    <a:pt x="6376023" y="1087035"/>
                    <a:pt x="6373765" y="1086283"/>
                  </a:cubicBezTo>
                  <a:lnTo>
                    <a:pt x="6373013" y="1086283"/>
                  </a:lnTo>
                  <a:cubicBezTo>
                    <a:pt x="6368498" y="1085530"/>
                    <a:pt x="6363230" y="1084778"/>
                    <a:pt x="6360220" y="1083273"/>
                  </a:cubicBezTo>
                  <a:cubicBezTo>
                    <a:pt x="6358715" y="1083273"/>
                    <a:pt x="6357210" y="1081768"/>
                    <a:pt x="6355705" y="1080263"/>
                  </a:cubicBezTo>
                  <a:cubicBezTo>
                    <a:pt x="6352696" y="1078005"/>
                    <a:pt x="6349685" y="1074995"/>
                    <a:pt x="6343664" y="1071985"/>
                  </a:cubicBezTo>
                  <a:lnTo>
                    <a:pt x="6340654" y="1070480"/>
                  </a:lnTo>
                  <a:cubicBezTo>
                    <a:pt x="6331624" y="1065965"/>
                    <a:pt x="6329367" y="1064460"/>
                    <a:pt x="6317327" y="1070480"/>
                  </a:cubicBezTo>
                  <a:cubicBezTo>
                    <a:pt x="6311307" y="1073490"/>
                    <a:pt x="6308297" y="1076500"/>
                    <a:pt x="6306039" y="1079510"/>
                  </a:cubicBezTo>
                  <a:cubicBezTo>
                    <a:pt x="6305287" y="1081015"/>
                    <a:pt x="6304535" y="1081768"/>
                    <a:pt x="6303782" y="1081768"/>
                  </a:cubicBezTo>
                  <a:cubicBezTo>
                    <a:pt x="6300772" y="1081015"/>
                    <a:pt x="6299267" y="1081015"/>
                    <a:pt x="6297762" y="1081015"/>
                  </a:cubicBezTo>
                  <a:cubicBezTo>
                    <a:pt x="6296257" y="1081015"/>
                    <a:pt x="6296257" y="1080263"/>
                    <a:pt x="6291742" y="1075748"/>
                  </a:cubicBezTo>
                  <a:cubicBezTo>
                    <a:pt x="6287979" y="1072738"/>
                    <a:pt x="6286474" y="1068975"/>
                    <a:pt x="6285722" y="1064460"/>
                  </a:cubicBezTo>
                  <a:cubicBezTo>
                    <a:pt x="6284970" y="1059945"/>
                    <a:pt x="6284970" y="1056183"/>
                    <a:pt x="6287226" y="1052420"/>
                  </a:cubicBezTo>
                  <a:cubicBezTo>
                    <a:pt x="6288732" y="1047905"/>
                    <a:pt x="6290236" y="1044895"/>
                    <a:pt x="6292494" y="1041885"/>
                  </a:cubicBezTo>
                  <a:cubicBezTo>
                    <a:pt x="6294752" y="1038875"/>
                    <a:pt x="6297010" y="1035113"/>
                    <a:pt x="6300020" y="1031350"/>
                  </a:cubicBezTo>
                  <a:lnTo>
                    <a:pt x="6301524" y="1029092"/>
                  </a:lnTo>
                  <a:cubicBezTo>
                    <a:pt x="6308297" y="1020062"/>
                    <a:pt x="6310554" y="1017804"/>
                    <a:pt x="6309049" y="1004259"/>
                  </a:cubicBezTo>
                  <a:cubicBezTo>
                    <a:pt x="6309049" y="999744"/>
                    <a:pt x="6307545" y="995229"/>
                    <a:pt x="6306792" y="991467"/>
                  </a:cubicBezTo>
                  <a:cubicBezTo>
                    <a:pt x="6306039" y="986199"/>
                    <a:pt x="6303782" y="980179"/>
                    <a:pt x="6306039" y="973407"/>
                  </a:cubicBezTo>
                  <a:cubicBezTo>
                    <a:pt x="6307545" y="970397"/>
                    <a:pt x="6309049" y="968892"/>
                    <a:pt x="6309802" y="967387"/>
                  </a:cubicBezTo>
                  <a:cubicBezTo>
                    <a:pt x="6314317" y="962119"/>
                    <a:pt x="6317327" y="959861"/>
                    <a:pt x="6312060" y="945563"/>
                  </a:cubicBezTo>
                  <a:cubicBezTo>
                    <a:pt x="6309802" y="939543"/>
                    <a:pt x="6307545" y="935028"/>
                    <a:pt x="6305287" y="930513"/>
                  </a:cubicBezTo>
                  <a:cubicBezTo>
                    <a:pt x="6300772" y="922988"/>
                    <a:pt x="6297762" y="915463"/>
                    <a:pt x="6299267" y="910196"/>
                  </a:cubicBezTo>
                  <a:cubicBezTo>
                    <a:pt x="6302277" y="899661"/>
                    <a:pt x="6302277" y="876332"/>
                    <a:pt x="6303029" y="863540"/>
                  </a:cubicBezTo>
                  <a:lnTo>
                    <a:pt x="6303029" y="860530"/>
                  </a:lnTo>
                  <a:cubicBezTo>
                    <a:pt x="6303029" y="859025"/>
                    <a:pt x="6305287" y="859777"/>
                    <a:pt x="6307545" y="858272"/>
                  </a:cubicBezTo>
                  <a:cubicBezTo>
                    <a:pt x="6313564" y="853005"/>
                    <a:pt x="6320337" y="846985"/>
                    <a:pt x="6319585" y="840212"/>
                  </a:cubicBezTo>
                  <a:cubicBezTo>
                    <a:pt x="6319585" y="836450"/>
                    <a:pt x="6318079" y="831182"/>
                    <a:pt x="6317327" y="827419"/>
                  </a:cubicBezTo>
                  <a:cubicBezTo>
                    <a:pt x="6315822" y="822152"/>
                    <a:pt x="6313564" y="817636"/>
                    <a:pt x="6310554" y="816884"/>
                  </a:cubicBezTo>
                  <a:cubicBezTo>
                    <a:pt x="6309802" y="816884"/>
                    <a:pt x="6311307" y="815379"/>
                    <a:pt x="6309802" y="813121"/>
                  </a:cubicBezTo>
                  <a:cubicBezTo>
                    <a:pt x="6309049" y="810864"/>
                    <a:pt x="6308297" y="810111"/>
                    <a:pt x="6308297" y="810111"/>
                  </a:cubicBezTo>
                  <a:lnTo>
                    <a:pt x="6311307" y="798071"/>
                  </a:lnTo>
                  <a:lnTo>
                    <a:pt x="6315822" y="778506"/>
                  </a:lnTo>
                  <a:lnTo>
                    <a:pt x="6315822" y="779259"/>
                  </a:lnTo>
                  <a:cubicBezTo>
                    <a:pt x="6321089" y="786784"/>
                    <a:pt x="6424184" y="778506"/>
                    <a:pt x="6447512" y="777754"/>
                  </a:cubicBezTo>
                  <a:cubicBezTo>
                    <a:pt x="6470839" y="777001"/>
                    <a:pt x="6483632" y="782269"/>
                    <a:pt x="6496425" y="784526"/>
                  </a:cubicBezTo>
                  <a:cubicBezTo>
                    <a:pt x="6509217" y="786784"/>
                    <a:pt x="6550605" y="829677"/>
                    <a:pt x="6555873" y="834945"/>
                  </a:cubicBezTo>
                  <a:cubicBezTo>
                    <a:pt x="6560388" y="840212"/>
                    <a:pt x="6586726" y="836450"/>
                    <a:pt x="6603281" y="834945"/>
                  </a:cubicBezTo>
                  <a:cubicBezTo>
                    <a:pt x="6619836" y="834192"/>
                    <a:pt x="6648432" y="848490"/>
                    <a:pt x="6663482" y="855262"/>
                  </a:cubicBezTo>
                  <a:cubicBezTo>
                    <a:pt x="6678532" y="861282"/>
                    <a:pt x="6697345" y="868807"/>
                    <a:pt x="6717663" y="865797"/>
                  </a:cubicBezTo>
                  <a:cubicBezTo>
                    <a:pt x="6737981" y="862787"/>
                    <a:pt x="6733465" y="859777"/>
                    <a:pt x="6745506" y="861282"/>
                  </a:cubicBezTo>
                  <a:cubicBezTo>
                    <a:pt x="6757546" y="862787"/>
                    <a:pt x="6774854" y="900413"/>
                    <a:pt x="6783884" y="905681"/>
                  </a:cubicBezTo>
                  <a:cubicBezTo>
                    <a:pt x="6793667" y="911701"/>
                    <a:pt x="6793667" y="908691"/>
                    <a:pt x="6810221" y="908691"/>
                  </a:cubicBezTo>
                  <a:cubicBezTo>
                    <a:pt x="6826777" y="907938"/>
                    <a:pt x="6831292" y="908691"/>
                    <a:pt x="6837312" y="910196"/>
                  </a:cubicBezTo>
                  <a:cubicBezTo>
                    <a:pt x="6844085" y="912453"/>
                    <a:pt x="6853115" y="909443"/>
                    <a:pt x="6862897" y="910196"/>
                  </a:cubicBezTo>
                  <a:cubicBezTo>
                    <a:pt x="6871928" y="910196"/>
                    <a:pt x="6895255" y="911701"/>
                    <a:pt x="6909554" y="910196"/>
                  </a:cubicBezTo>
                  <a:cubicBezTo>
                    <a:pt x="6923851" y="910196"/>
                    <a:pt x="6925356" y="913958"/>
                    <a:pt x="6943416" y="931266"/>
                  </a:cubicBezTo>
                  <a:cubicBezTo>
                    <a:pt x="6960724" y="947821"/>
                    <a:pt x="6959971" y="964376"/>
                    <a:pt x="6962981" y="967387"/>
                  </a:cubicBezTo>
                  <a:cubicBezTo>
                    <a:pt x="6965991" y="970397"/>
                    <a:pt x="6995340" y="964376"/>
                    <a:pt x="6999855" y="964376"/>
                  </a:cubicBezTo>
                  <a:cubicBezTo>
                    <a:pt x="7005122" y="964376"/>
                    <a:pt x="7012647" y="968139"/>
                    <a:pt x="7020172" y="969644"/>
                  </a:cubicBezTo>
                  <a:cubicBezTo>
                    <a:pt x="7027697" y="971149"/>
                    <a:pt x="7035974" y="969644"/>
                    <a:pt x="7050273" y="969644"/>
                  </a:cubicBezTo>
                  <a:cubicBezTo>
                    <a:pt x="7064571" y="969644"/>
                    <a:pt x="7061561" y="968892"/>
                    <a:pt x="7064571" y="965129"/>
                  </a:cubicBezTo>
                  <a:cubicBezTo>
                    <a:pt x="7067581" y="961366"/>
                    <a:pt x="7069838" y="957604"/>
                    <a:pt x="7072848" y="953088"/>
                  </a:cubicBezTo>
                  <a:cubicBezTo>
                    <a:pt x="7075858" y="949326"/>
                    <a:pt x="7082631" y="956098"/>
                    <a:pt x="7090156" y="957604"/>
                  </a:cubicBezTo>
                  <a:cubicBezTo>
                    <a:pt x="7097681" y="959861"/>
                    <a:pt x="7098433" y="954593"/>
                    <a:pt x="7109721" y="944811"/>
                  </a:cubicBezTo>
                  <a:cubicBezTo>
                    <a:pt x="7121009" y="935781"/>
                    <a:pt x="7112732" y="935781"/>
                    <a:pt x="7108968" y="930513"/>
                  </a:cubicBezTo>
                  <a:cubicBezTo>
                    <a:pt x="7105206" y="924493"/>
                    <a:pt x="7095423" y="916968"/>
                    <a:pt x="7090908" y="909443"/>
                  </a:cubicBezTo>
                  <a:cubicBezTo>
                    <a:pt x="7086393" y="901918"/>
                    <a:pt x="7093918" y="884610"/>
                    <a:pt x="7097681" y="871817"/>
                  </a:cubicBezTo>
                  <a:cubicBezTo>
                    <a:pt x="7101443" y="858272"/>
                    <a:pt x="7101443" y="859025"/>
                    <a:pt x="7107464" y="853005"/>
                  </a:cubicBezTo>
                  <a:cubicBezTo>
                    <a:pt x="7113484" y="846985"/>
                    <a:pt x="7113484" y="851500"/>
                    <a:pt x="7121009" y="846232"/>
                  </a:cubicBezTo>
                  <a:cubicBezTo>
                    <a:pt x="7128534" y="841717"/>
                    <a:pt x="7153367" y="820646"/>
                    <a:pt x="7163901" y="812369"/>
                  </a:cubicBezTo>
                  <a:cubicBezTo>
                    <a:pt x="7173684" y="804091"/>
                    <a:pt x="7181210" y="810111"/>
                    <a:pt x="7196260" y="808606"/>
                  </a:cubicBezTo>
                  <a:cubicBezTo>
                    <a:pt x="7211310" y="807101"/>
                    <a:pt x="7222598" y="807854"/>
                    <a:pt x="7234638" y="810111"/>
                  </a:cubicBezTo>
                  <a:cubicBezTo>
                    <a:pt x="7246678" y="812369"/>
                    <a:pt x="7262481" y="827419"/>
                    <a:pt x="7267749" y="828172"/>
                  </a:cubicBezTo>
                  <a:cubicBezTo>
                    <a:pt x="7273016" y="828925"/>
                    <a:pt x="7273769" y="835697"/>
                    <a:pt x="7284303" y="834945"/>
                  </a:cubicBezTo>
                  <a:cubicBezTo>
                    <a:pt x="7294839" y="834192"/>
                    <a:pt x="7303869" y="819141"/>
                    <a:pt x="7306126" y="818389"/>
                  </a:cubicBezTo>
                  <a:cubicBezTo>
                    <a:pt x="7308384" y="817636"/>
                    <a:pt x="7338485" y="816131"/>
                    <a:pt x="7348267" y="813121"/>
                  </a:cubicBezTo>
                  <a:cubicBezTo>
                    <a:pt x="7358802" y="810111"/>
                    <a:pt x="7376110" y="789794"/>
                    <a:pt x="7379120" y="786031"/>
                  </a:cubicBezTo>
                  <a:cubicBezTo>
                    <a:pt x="7382130" y="781516"/>
                    <a:pt x="7383635" y="747653"/>
                    <a:pt x="7383635" y="740880"/>
                  </a:cubicBezTo>
                  <a:cubicBezTo>
                    <a:pt x="7383635" y="734108"/>
                    <a:pt x="7383635" y="728088"/>
                    <a:pt x="7381378" y="717553"/>
                  </a:cubicBezTo>
                  <a:cubicBezTo>
                    <a:pt x="7379872" y="706265"/>
                    <a:pt x="7320424" y="670897"/>
                    <a:pt x="7318920" y="665629"/>
                  </a:cubicBezTo>
                  <a:cubicBezTo>
                    <a:pt x="7317414" y="660362"/>
                    <a:pt x="7307631" y="624994"/>
                    <a:pt x="7311394" y="598656"/>
                  </a:cubicBezTo>
                  <a:cubicBezTo>
                    <a:pt x="7314404" y="572318"/>
                    <a:pt x="7332465" y="576833"/>
                    <a:pt x="7340742" y="572318"/>
                  </a:cubicBezTo>
                  <a:cubicBezTo>
                    <a:pt x="7349020" y="567803"/>
                    <a:pt x="7346010" y="545980"/>
                    <a:pt x="7346010" y="531682"/>
                  </a:cubicBezTo>
                  <a:cubicBezTo>
                    <a:pt x="7346010" y="517385"/>
                    <a:pt x="7328702" y="508355"/>
                    <a:pt x="7326445" y="503087"/>
                  </a:cubicBezTo>
                  <a:cubicBezTo>
                    <a:pt x="7324187" y="497820"/>
                    <a:pt x="7310642" y="457936"/>
                    <a:pt x="7307631" y="448906"/>
                  </a:cubicBezTo>
                  <a:cubicBezTo>
                    <a:pt x="7304621" y="439876"/>
                    <a:pt x="7309136" y="354843"/>
                    <a:pt x="7306126" y="339040"/>
                  </a:cubicBezTo>
                  <a:cubicBezTo>
                    <a:pt x="7302364" y="323237"/>
                    <a:pt x="7297096" y="289374"/>
                    <a:pt x="7297096" y="284107"/>
                  </a:cubicBezTo>
                  <a:cubicBezTo>
                    <a:pt x="7297096" y="278087"/>
                    <a:pt x="7419003" y="254758"/>
                    <a:pt x="7421261" y="253253"/>
                  </a:cubicBezTo>
                  <a:cubicBezTo>
                    <a:pt x="7423518" y="250996"/>
                    <a:pt x="7435558" y="217133"/>
                    <a:pt x="7448351" y="198321"/>
                  </a:cubicBezTo>
                  <a:cubicBezTo>
                    <a:pt x="7461144" y="179507"/>
                    <a:pt x="7443083" y="180260"/>
                    <a:pt x="7440073" y="165962"/>
                  </a:cubicBezTo>
                  <a:cubicBezTo>
                    <a:pt x="7436311" y="151665"/>
                    <a:pt x="7443836" y="137367"/>
                    <a:pt x="7452114" y="132852"/>
                  </a:cubicBezTo>
                  <a:cubicBezTo>
                    <a:pt x="7460392" y="128337"/>
                    <a:pt x="7470174" y="114791"/>
                    <a:pt x="7472431" y="89206"/>
                  </a:cubicBezTo>
                  <a:cubicBezTo>
                    <a:pt x="7474689" y="63621"/>
                    <a:pt x="7479204" y="49323"/>
                    <a:pt x="7488987" y="46313"/>
                  </a:cubicBezTo>
                  <a:cubicBezTo>
                    <a:pt x="7498769" y="42550"/>
                    <a:pt x="7501779" y="46313"/>
                    <a:pt x="7512314" y="45560"/>
                  </a:cubicBezTo>
                  <a:cubicBezTo>
                    <a:pt x="7523602" y="44808"/>
                    <a:pt x="7524355" y="38035"/>
                    <a:pt x="7537900" y="18470"/>
                  </a:cubicBezTo>
                  <a:cubicBezTo>
                    <a:pt x="7552198" y="-1095"/>
                    <a:pt x="7550693" y="1915"/>
                    <a:pt x="7562733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algn="ctr" rotWithShape="0">
                <a:srgbClr val="00A84C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0" name="Полилиния: фигура 95">
              <a:extLst>
                <a:ext uri="{FF2B5EF4-FFF2-40B4-BE49-F238E27FC236}">
                  <a16:creationId xmlns:a16="http://schemas.microsoft.com/office/drawing/2014/main" xmlns="" id="{E95A0E47-5FE4-41AC-B6BE-CC02BB91F795}"/>
                </a:ext>
              </a:extLst>
            </p:cNvPr>
            <p:cNvSpPr/>
            <p:nvPr/>
          </p:nvSpPr>
          <p:spPr>
            <a:xfrm flipH="1">
              <a:off x="1365155" y="3311881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51" name="Полилиния: фигура 127">
              <a:extLst>
                <a:ext uri="{FF2B5EF4-FFF2-40B4-BE49-F238E27FC236}">
                  <a16:creationId xmlns:a16="http://schemas.microsoft.com/office/drawing/2014/main" xmlns="" id="{9315A5E3-5D16-4801-BB7F-DFD05DA7A69E}"/>
                </a:ext>
              </a:extLst>
            </p:cNvPr>
            <p:cNvSpPr/>
            <p:nvPr/>
          </p:nvSpPr>
          <p:spPr>
            <a:xfrm flipH="1">
              <a:off x="1994104" y="343656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53" name="Полилиния: фигура 128">
              <a:extLst>
                <a:ext uri="{FF2B5EF4-FFF2-40B4-BE49-F238E27FC236}">
                  <a16:creationId xmlns:a16="http://schemas.microsoft.com/office/drawing/2014/main" xmlns="" id="{3254A177-A86C-4976-B165-02A927B84B14}"/>
                </a:ext>
              </a:extLst>
            </p:cNvPr>
            <p:cNvSpPr/>
            <p:nvPr/>
          </p:nvSpPr>
          <p:spPr>
            <a:xfrm flipH="1">
              <a:off x="1422672" y="572914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5" name="Полилиния: фигура 129">
              <a:extLst>
                <a:ext uri="{FF2B5EF4-FFF2-40B4-BE49-F238E27FC236}">
                  <a16:creationId xmlns:a16="http://schemas.microsoft.com/office/drawing/2014/main" xmlns="" id="{E6B10231-68AD-4DF5-BA09-917B739C4CE9}"/>
                </a:ext>
              </a:extLst>
            </p:cNvPr>
            <p:cNvSpPr/>
            <p:nvPr/>
          </p:nvSpPr>
          <p:spPr>
            <a:xfrm flipH="1">
              <a:off x="675282" y="4948870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grpSp>
          <p:nvGrpSpPr>
            <p:cNvPr id="156" name="Группа 136">
              <a:extLst>
                <a:ext uri="{FF2B5EF4-FFF2-40B4-BE49-F238E27FC236}">
                  <a16:creationId xmlns:a16="http://schemas.microsoft.com/office/drawing/2014/main" xmlns="" id="{81911A76-D7AE-4383-85D5-087DAA268381}"/>
                </a:ext>
              </a:extLst>
            </p:cNvPr>
            <p:cNvGrpSpPr/>
            <p:nvPr/>
          </p:nvGrpSpPr>
          <p:grpSpPr>
            <a:xfrm>
              <a:off x="2881195" y="4767714"/>
              <a:ext cx="159034" cy="463163"/>
              <a:chOff x="5548926" y="4471079"/>
              <a:chExt cx="134258" cy="391006"/>
            </a:xfrm>
          </p:grpSpPr>
          <p:sp>
            <p:nvSpPr>
              <p:cNvPr id="184" name="Полилиния: фигура 138">
                <a:extLst>
                  <a:ext uri="{FF2B5EF4-FFF2-40B4-BE49-F238E27FC236}">
                    <a16:creationId xmlns:a16="http://schemas.microsoft.com/office/drawing/2014/main" xmlns="" id="{27E0E851-256B-4515-90C2-8433CBEC53CB}"/>
                  </a:ext>
                </a:extLst>
              </p:cNvPr>
              <p:cNvSpPr/>
              <p:nvPr/>
            </p:nvSpPr>
            <p:spPr>
              <a:xfrm flipH="1">
                <a:off x="5548926" y="4760835"/>
                <a:ext cx="101250" cy="101250"/>
              </a:xfrm>
              <a:custGeom>
                <a:avLst/>
                <a:gdLst>
                  <a:gd name="connsiteX0" fmla="*/ 238125 w 238125"/>
                  <a:gd name="connsiteY0" fmla="*/ 119063 h 238125"/>
                  <a:gd name="connsiteX1" fmla="*/ 119063 w 238125"/>
                  <a:gd name="connsiteY1" fmla="*/ 238125 h 238125"/>
                  <a:gd name="connsiteX2" fmla="*/ 0 w 238125"/>
                  <a:gd name="connsiteY2" fmla="*/ 119063 h 238125"/>
                  <a:gd name="connsiteX3" fmla="*/ 119063 w 238125"/>
                  <a:gd name="connsiteY3" fmla="*/ 0 h 238125"/>
                  <a:gd name="connsiteX4" fmla="*/ 238125 w 238125"/>
                  <a:gd name="connsiteY4" fmla="*/ 11906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38125">
                    <a:moveTo>
                      <a:pt x="238125" y="119063"/>
                    </a:moveTo>
                    <a:cubicBezTo>
                      <a:pt x="238125" y="184819"/>
                      <a:pt x="184819" y="238125"/>
                      <a:pt x="119063" y="238125"/>
                    </a:cubicBezTo>
                    <a:cubicBezTo>
                      <a:pt x="53306" y="238125"/>
                      <a:pt x="0" y="184819"/>
                      <a:pt x="0" y="119063"/>
                    </a:cubicBezTo>
                    <a:cubicBezTo>
                      <a:pt x="0" y="53306"/>
                      <a:pt x="53306" y="0"/>
                      <a:pt x="119063" y="0"/>
                    </a:cubicBezTo>
                    <a:cubicBezTo>
                      <a:pt x="184819" y="0"/>
                      <a:pt x="238125" y="53306"/>
                      <a:pt x="238125" y="1190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>
                <a:solidFill>
                  <a:srgbClr val="E0F3DE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0" name="Овал 199">
                <a:extLst>
                  <a:ext uri="{FF2B5EF4-FFF2-40B4-BE49-F238E27FC236}">
                    <a16:creationId xmlns:a16="http://schemas.microsoft.com/office/drawing/2014/main" xmlns="" id="{447FF2BE-F65E-467F-8CC1-CC2BA6238B77}"/>
                  </a:ext>
                </a:extLst>
              </p:cNvPr>
              <p:cNvSpPr/>
              <p:nvPr/>
            </p:nvSpPr>
            <p:spPr>
              <a:xfrm>
                <a:off x="5572537" y="4471079"/>
                <a:ext cx="110647" cy="1106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7" name="Полилиния: фигура 148">
              <a:extLst>
                <a:ext uri="{FF2B5EF4-FFF2-40B4-BE49-F238E27FC236}">
                  <a16:creationId xmlns:a16="http://schemas.microsoft.com/office/drawing/2014/main" xmlns="" id="{16864119-A411-4CE4-B6ED-422A466874CB}"/>
                </a:ext>
              </a:extLst>
            </p:cNvPr>
            <p:cNvSpPr/>
            <p:nvPr/>
          </p:nvSpPr>
          <p:spPr>
            <a:xfrm flipH="1">
              <a:off x="5642514" y="5305254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58" name="Полилиния: фигура 149">
              <a:extLst>
                <a:ext uri="{FF2B5EF4-FFF2-40B4-BE49-F238E27FC236}">
                  <a16:creationId xmlns:a16="http://schemas.microsoft.com/office/drawing/2014/main" xmlns="" id="{85C0A058-FF73-4200-9899-E02635F9C937}"/>
                </a:ext>
              </a:extLst>
            </p:cNvPr>
            <p:cNvSpPr/>
            <p:nvPr/>
          </p:nvSpPr>
          <p:spPr>
            <a:xfrm flipH="1">
              <a:off x="6198321" y="447593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59" name="Прямоугольник 158">
              <a:extLst>
                <a:ext uri="{FF2B5EF4-FFF2-40B4-BE49-F238E27FC236}">
                  <a16:creationId xmlns:a16="http://schemas.microsoft.com/office/drawing/2014/main" xmlns="" id="{EAEBE09B-2FC3-4345-89E2-1E98B83E6CCF}"/>
                </a:ext>
              </a:extLst>
            </p:cNvPr>
            <p:cNvSpPr/>
            <p:nvPr/>
          </p:nvSpPr>
          <p:spPr>
            <a:xfrm>
              <a:off x="561804" y="3211070"/>
              <a:ext cx="98080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Березово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160" name="Прямоугольник 159">
              <a:extLst>
                <a:ext uri="{FF2B5EF4-FFF2-40B4-BE49-F238E27FC236}">
                  <a16:creationId xmlns:a16="http://schemas.microsoft.com/office/drawing/2014/main" xmlns="" id="{A95B32D8-04B4-47F0-804F-3D1EAC46F9E3}"/>
                </a:ext>
              </a:extLst>
            </p:cNvPr>
            <p:cNvSpPr/>
            <p:nvPr/>
          </p:nvSpPr>
          <p:spPr>
            <a:xfrm>
              <a:off x="2109284" y="3347048"/>
              <a:ext cx="11702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Белоярский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61" name="Прямоугольник 160">
              <a:extLst>
                <a:ext uri="{FF2B5EF4-FFF2-40B4-BE49-F238E27FC236}">
                  <a16:creationId xmlns:a16="http://schemas.microsoft.com/office/drawing/2014/main" xmlns="" id="{EE9FF61B-C6E5-4DAC-A222-483202C1D02B}"/>
                </a:ext>
              </a:extLst>
            </p:cNvPr>
            <p:cNvSpPr/>
            <p:nvPr/>
          </p:nvSpPr>
          <p:spPr>
            <a:xfrm>
              <a:off x="1547293" y="5645385"/>
              <a:ext cx="638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 err="1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Урай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162" name="Прямоугольник 161">
              <a:extLst>
                <a:ext uri="{FF2B5EF4-FFF2-40B4-BE49-F238E27FC236}">
                  <a16:creationId xmlns:a16="http://schemas.microsoft.com/office/drawing/2014/main" xmlns="" id="{3B5FC261-2473-4EFB-A792-E180DE8D4BB9}"/>
                </a:ext>
              </a:extLst>
            </p:cNvPr>
            <p:cNvSpPr/>
            <p:nvPr/>
          </p:nvSpPr>
          <p:spPr>
            <a:xfrm>
              <a:off x="784054" y="4865001"/>
              <a:ext cx="10503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Советский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163" name="Прямоугольник 162">
              <a:extLst>
                <a:ext uri="{FF2B5EF4-FFF2-40B4-BE49-F238E27FC236}">
                  <a16:creationId xmlns:a16="http://schemas.microsoft.com/office/drawing/2014/main" xmlns="" id="{1CC724FA-BA6F-4D73-9171-DF1F1DA00CEA}"/>
                </a:ext>
              </a:extLst>
            </p:cNvPr>
            <p:cNvSpPr/>
            <p:nvPr/>
          </p:nvSpPr>
          <p:spPr>
            <a:xfrm>
              <a:off x="6096000" y="4420083"/>
              <a:ext cx="102918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Радужный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70" name="Прямоугольник 169">
              <a:extLst>
                <a:ext uri="{FF2B5EF4-FFF2-40B4-BE49-F238E27FC236}">
                  <a16:creationId xmlns:a16="http://schemas.microsoft.com/office/drawing/2014/main" xmlns="" id="{11828A45-9431-4D20-8973-62006CAF5681}"/>
                </a:ext>
              </a:extLst>
            </p:cNvPr>
            <p:cNvSpPr/>
            <p:nvPr/>
          </p:nvSpPr>
          <p:spPr>
            <a:xfrm>
              <a:off x="5114185" y="4972835"/>
              <a:ext cx="8267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Мегион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71" name="Прямоугольник 170">
              <a:extLst>
                <a:ext uri="{FF2B5EF4-FFF2-40B4-BE49-F238E27FC236}">
                  <a16:creationId xmlns:a16="http://schemas.microsoft.com/office/drawing/2014/main" xmlns="" id="{E608E5D5-505F-4876-92D2-50584D5BB0AD}"/>
                </a:ext>
              </a:extLst>
            </p:cNvPr>
            <p:cNvSpPr/>
            <p:nvPr/>
          </p:nvSpPr>
          <p:spPr>
            <a:xfrm>
              <a:off x="6166955" y="5175683"/>
              <a:ext cx="1534705" cy="364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4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4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173" name="Полилиния: фигура 219">
              <a:extLst>
                <a:ext uri="{FF2B5EF4-FFF2-40B4-BE49-F238E27FC236}">
                  <a16:creationId xmlns:a16="http://schemas.microsoft.com/office/drawing/2014/main" xmlns="" id="{EEDA6F20-7894-427B-98D6-8565DB7EE391}"/>
                </a:ext>
              </a:extLst>
            </p:cNvPr>
            <p:cNvSpPr/>
            <p:nvPr/>
          </p:nvSpPr>
          <p:spPr>
            <a:xfrm flipH="1">
              <a:off x="3915018" y="5689495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74" name="Прямоугольник 173">
              <a:extLst>
                <a:ext uri="{FF2B5EF4-FFF2-40B4-BE49-F238E27FC236}">
                  <a16:creationId xmlns:a16="http://schemas.microsoft.com/office/drawing/2014/main" xmlns="" id="{E94E117A-7FBE-4C2C-907B-D14B15D0F387}"/>
                </a:ext>
              </a:extLst>
            </p:cNvPr>
            <p:cNvSpPr/>
            <p:nvPr/>
          </p:nvSpPr>
          <p:spPr>
            <a:xfrm>
              <a:off x="4163896" y="4884359"/>
              <a:ext cx="740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Сургут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78" name="Прямоугольник 177">
              <a:extLst>
                <a:ext uri="{FF2B5EF4-FFF2-40B4-BE49-F238E27FC236}">
                  <a16:creationId xmlns:a16="http://schemas.microsoft.com/office/drawing/2014/main" xmlns="" id="{279B9F2F-EF4C-4937-83D6-0D9632CA7E40}"/>
                </a:ext>
              </a:extLst>
            </p:cNvPr>
            <p:cNvSpPr/>
            <p:nvPr/>
          </p:nvSpPr>
          <p:spPr>
            <a:xfrm>
              <a:off x="2279621" y="5300352"/>
              <a:ext cx="11922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Ханты-Мансийск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179" name="Полилиния: фигура 229">
              <a:extLst>
                <a:ext uri="{FF2B5EF4-FFF2-40B4-BE49-F238E27FC236}">
                  <a16:creationId xmlns:a16="http://schemas.microsoft.com/office/drawing/2014/main" xmlns="" id="{D8AF3182-B1FA-4F0A-A1AB-CDAF482AD038}"/>
                </a:ext>
              </a:extLst>
            </p:cNvPr>
            <p:cNvSpPr/>
            <p:nvPr/>
          </p:nvSpPr>
          <p:spPr>
            <a:xfrm flipH="1">
              <a:off x="1812946" y="418232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80" name="Прямоугольник 179">
              <a:extLst>
                <a:ext uri="{FF2B5EF4-FFF2-40B4-BE49-F238E27FC236}">
                  <a16:creationId xmlns:a16="http://schemas.microsoft.com/office/drawing/2014/main" xmlns="" id="{DDB48F88-0361-4426-9952-29738905425A}"/>
                </a:ext>
              </a:extLst>
            </p:cNvPr>
            <p:cNvSpPr/>
            <p:nvPr/>
          </p:nvSpPr>
          <p:spPr>
            <a:xfrm>
              <a:off x="1596349" y="4281584"/>
              <a:ext cx="5918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Нягань</a:t>
              </a:r>
              <a:endParaRPr lang="en-US" sz="1200" dirty="0">
                <a:solidFill>
                  <a:srgbClr val="B2B2B2"/>
                </a:solidFill>
                <a:latin typeface="Akrobat Bold" panose="00000800000000000000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181" name="Полилиния: фигура 161">
              <a:extLst>
                <a:ext uri="{FF2B5EF4-FFF2-40B4-BE49-F238E27FC236}">
                  <a16:creationId xmlns:a16="http://schemas.microsoft.com/office/drawing/2014/main" xmlns="" id="{5D2C1DDD-9ED4-4DEB-801A-BEFA51463125}"/>
                </a:ext>
              </a:extLst>
            </p:cNvPr>
            <p:cNvSpPr/>
            <p:nvPr/>
          </p:nvSpPr>
          <p:spPr>
            <a:xfrm flipH="1">
              <a:off x="6036940" y="5294257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82" name="Прямоугольник 181">
              <a:extLst>
                <a:ext uri="{FF2B5EF4-FFF2-40B4-BE49-F238E27FC236}">
                  <a16:creationId xmlns:a16="http://schemas.microsoft.com/office/drawing/2014/main" xmlns="" id="{9819F69B-01C3-420F-BFDA-FE7AD3F7F1FD}"/>
                </a:ext>
              </a:extLst>
            </p:cNvPr>
            <p:cNvSpPr/>
            <p:nvPr/>
          </p:nvSpPr>
          <p:spPr>
            <a:xfrm>
              <a:off x="6183284" y="5179292"/>
              <a:ext cx="15347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200" dirty="0">
                <a:solidFill>
                  <a:srgbClr val="B2B2B2"/>
                </a:solidFill>
                <a:latin typeface="Akrobat" pitchFamily="50" charset="-52"/>
                <a:cs typeface="Arial" panose="020B0604020202020204" pitchFamily="34" charset="0"/>
              </a:endParaRPr>
            </a:p>
          </p:txBody>
        </p:sp>
      </p:grpSp>
      <p:sp>
        <p:nvSpPr>
          <p:cNvPr id="256" name="Прямоугольник 255"/>
          <p:cNvSpPr/>
          <p:nvPr/>
        </p:nvSpPr>
        <p:spPr>
          <a:xfrm>
            <a:off x="9449214" y="2152927"/>
            <a:ext cx="2289594" cy="327633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55" name="Прямоугольник 254"/>
          <p:cNvSpPr/>
          <p:nvPr/>
        </p:nvSpPr>
        <p:spPr>
          <a:xfrm>
            <a:off x="313498" y="2212190"/>
            <a:ext cx="2032519" cy="83922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54" name="Прямоугольник 253"/>
          <p:cNvSpPr/>
          <p:nvPr/>
        </p:nvSpPr>
        <p:spPr>
          <a:xfrm>
            <a:off x="308726" y="4990662"/>
            <a:ext cx="2357456" cy="71334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53" name="Прямоугольник 252"/>
          <p:cNvSpPr/>
          <p:nvPr/>
        </p:nvSpPr>
        <p:spPr>
          <a:xfrm>
            <a:off x="3309124" y="2483528"/>
            <a:ext cx="2214578" cy="79338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52" name="Прямоугольник 251"/>
          <p:cNvSpPr/>
          <p:nvPr/>
        </p:nvSpPr>
        <p:spPr>
          <a:xfrm>
            <a:off x="6761124" y="4990662"/>
            <a:ext cx="2358292" cy="71334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51" name="Прямоугольник 250"/>
          <p:cNvSpPr/>
          <p:nvPr/>
        </p:nvSpPr>
        <p:spPr>
          <a:xfrm>
            <a:off x="6309520" y="2483528"/>
            <a:ext cx="2143140" cy="72534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90000"/>
                </a:schemeClr>
              </a:gs>
              <a:gs pos="50000">
                <a:srgbClr val="F3F3F3">
                  <a:alpha val="90000"/>
                </a:srgbClr>
              </a:gs>
              <a:gs pos="100000">
                <a:srgbClr val="FDFDFD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>
              <a:latin typeface="Akrobat" pitchFamily="50" charset="-52"/>
            </a:endParaRPr>
          </a:p>
        </p:txBody>
      </p:sp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Комплексные межмуниципальные полигоны</a:t>
            </a:r>
          </a:p>
        </p:txBody>
      </p:sp>
      <p:grpSp>
        <p:nvGrpSpPr>
          <p:cNvPr id="86" name="Группа 85"/>
          <p:cNvGrpSpPr/>
          <p:nvPr/>
        </p:nvGrpSpPr>
        <p:grpSpPr>
          <a:xfrm>
            <a:off x="3237686" y="1411958"/>
            <a:ext cx="2286016" cy="1737488"/>
            <a:chOff x="165852" y="1571612"/>
            <a:chExt cx="2286016" cy="1737488"/>
          </a:xfrm>
        </p:grpSpPr>
        <p:grpSp>
          <p:nvGrpSpPr>
            <p:cNvPr id="89" name="Группа 88"/>
            <p:cNvGrpSpPr/>
            <p:nvPr/>
          </p:nvGrpSpPr>
          <p:grpSpPr>
            <a:xfrm>
              <a:off x="165852" y="2786058"/>
              <a:ext cx="2064754" cy="523042"/>
              <a:chOff x="-47625" y="2786058"/>
              <a:chExt cx="2064754" cy="523042"/>
            </a:xfrm>
          </p:grpSpPr>
          <p:sp>
            <p:nvSpPr>
              <p:cNvPr id="92" name="Прямоугольник 91"/>
              <p:cNvSpPr/>
              <p:nvPr/>
            </p:nvSpPr>
            <p:spPr>
              <a:xfrm>
                <a:off x="546855" y="2878302"/>
                <a:ext cx="147027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90</a:t>
                </a:r>
                <a:r>
                  <a:rPr lang="ru-RU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тыс.тонн/год</a:t>
                </a:r>
              </a:p>
            </p:txBody>
          </p:sp>
          <p:grpSp>
            <p:nvGrpSpPr>
              <p:cNvPr id="93" name="Группа 92"/>
              <p:cNvGrpSpPr/>
              <p:nvPr/>
            </p:nvGrpSpPr>
            <p:grpSpPr>
              <a:xfrm>
                <a:off x="-47625" y="2786058"/>
                <a:ext cx="523042" cy="523042"/>
                <a:chOff x="-47625" y="2786058"/>
                <a:chExt cx="523042" cy="523042"/>
              </a:xfrm>
            </p:grpSpPr>
            <p:sp>
              <p:nvSpPr>
                <p:cNvPr id="94" name="Овал 93">
                  <a:extLst>
                    <a:ext uri="{FF2B5EF4-FFF2-40B4-BE49-F238E27FC236}">
                      <a16:creationId xmlns:a16="http://schemas.microsoft.com/office/drawing/2014/main" xmlns="" id="{DCF49EB0-35FF-431C-9F55-7185223217E0}"/>
                    </a:ext>
                  </a:extLst>
                </p:cNvPr>
                <p:cNvSpPr/>
                <p:nvPr/>
              </p:nvSpPr>
              <p:spPr>
                <a:xfrm>
                  <a:off x="-47625" y="2786058"/>
                  <a:ext cx="523042" cy="523042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FF374"/>
                  </a:solidFill>
                </a:ln>
                <a:effectLst>
                  <a:outerShdw blurRad="317500" algn="ctr" rotWithShape="0">
                    <a:srgbClr val="FFF374">
                      <a:alpha val="7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latin typeface="Akrobat" panose="00000600000000000000" pitchFamily="50" charset="-52"/>
                  </a:endParaRPr>
                </a:p>
              </p:txBody>
            </p:sp>
            <p:pic>
              <p:nvPicPr>
                <p:cNvPr id="95" name="Picture 4" descr="C:\Users\f-shu\Creative Cloud Files\2x\Монтажная область 1 копия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262" y="2871782"/>
                  <a:ext cx="357539" cy="35719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90" name="Равнобедренный треугольник 89"/>
            <p:cNvSpPr/>
            <p:nvPr/>
          </p:nvSpPr>
          <p:spPr>
            <a:xfrm rot="5400000">
              <a:off x="115763" y="2336084"/>
              <a:ext cx="571503" cy="328450"/>
            </a:xfrm>
            <a:prstGeom prst="triangle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237290" y="1571612"/>
              <a:ext cx="2214578" cy="1078374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Нефтеюганск</a:t>
              </a:r>
            </a:p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</a:t>
              </a:r>
              <a:r>
                <a:rPr lang="ru-RU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Пыть-Ях</a:t>
              </a:r>
              <a:endParaRPr lang="ru-RU" dirty="0">
                <a:solidFill>
                  <a:schemeClr val="bg1"/>
                </a:solidFill>
                <a:latin typeface="Akrobat" pitchFamily="50" charset="-52"/>
                <a:cs typeface="Times New Roman" pitchFamily="18" charset="0"/>
              </a:endParaRPr>
            </a:p>
            <a:p>
              <a:pPr>
                <a:spcBef>
                  <a:spcPts val="300"/>
                </a:spcBef>
              </a:pPr>
              <a:r>
                <a:rPr lang="ru-RU" sz="1600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Нефтеюганский</a:t>
              </a:r>
              <a:r>
                <a:rPr lang="ru-RU" sz="16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 район</a:t>
              </a: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6238082" y="1411958"/>
            <a:ext cx="2214578" cy="1737488"/>
            <a:chOff x="165852" y="1571612"/>
            <a:chExt cx="2214578" cy="1737488"/>
          </a:xfrm>
        </p:grpSpPr>
        <p:grpSp>
          <p:nvGrpSpPr>
            <p:cNvPr id="103" name="Группа 102"/>
            <p:cNvGrpSpPr/>
            <p:nvPr/>
          </p:nvGrpSpPr>
          <p:grpSpPr>
            <a:xfrm>
              <a:off x="165852" y="2786058"/>
              <a:ext cx="2136890" cy="523042"/>
              <a:chOff x="-47625" y="2786058"/>
              <a:chExt cx="2136890" cy="523042"/>
            </a:xfrm>
          </p:grpSpPr>
          <p:sp>
            <p:nvSpPr>
              <p:cNvPr id="106" name="Прямоугольник 105"/>
              <p:cNvSpPr/>
              <p:nvPr/>
            </p:nvSpPr>
            <p:spPr>
              <a:xfrm>
                <a:off x="546855" y="2878302"/>
                <a:ext cx="154241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235</a:t>
                </a:r>
                <a:r>
                  <a:rPr lang="ru-RU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тыс.тонн/год</a:t>
                </a:r>
              </a:p>
            </p:txBody>
          </p:sp>
          <p:grpSp>
            <p:nvGrpSpPr>
              <p:cNvPr id="107" name="Группа 106"/>
              <p:cNvGrpSpPr/>
              <p:nvPr/>
            </p:nvGrpSpPr>
            <p:grpSpPr>
              <a:xfrm>
                <a:off x="-47625" y="2786058"/>
                <a:ext cx="523042" cy="523042"/>
                <a:chOff x="-47625" y="2786058"/>
                <a:chExt cx="523042" cy="523042"/>
              </a:xfrm>
            </p:grpSpPr>
            <p:sp>
              <p:nvSpPr>
                <p:cNvPr id="108" name="Овал 107">
                  <a:extLst>
                    <a:ext uri="{FF2B5EF4-FFF2-40B4-BE49-F238E27FC236}">
                      <a16:creationId xmlns:a16="http://schemas.microsoft.com/office/drawing/2014/main" xmlns="" id="{DCF49EB0-35FF-431C-9F55-7185223217E0}"/>
                    </a:ext>
                  </a:extLst>
                </p:cNvPr>
                <p:cNvSpPr/>
                <p:nvPr/>
              </p:nvSpPr>
              <p:spPr>
                <a:xfrm>
                  <a:off x="-47625" y="2786058"/>
                  <a:ext cx="523042" cy="523042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FF374"/>
                  </a:solidFill>
                </a:ln>
                <a:effectLst>
                  <a:outerShdw blurRad="317500" algn="ctr" rotWithShape="0">
                    <a:srgbClr val="FFF374">
                      <a:alpha val="7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latin typeface="Akrobat" panose="00000600000000000000" pitchFamily="50" charset="-52"/>
                  </a:endParaRPr>
                </a:p>
              </p:txBody>
            </p:sp>
            <p:pic>
              <p:nvPicPr>
                <p:cNvPr id="109" name="Picture 4" descr="C:\Users\f-shu\Creative Cloud Files\2x\Монтажная область 1 копия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262" y="2871782"/>
                  <a:ext cx="357539" cy="35719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115763" y="2336084"/>
              <a:ext cx="571503" cy="328450"/>
            </a:xfrm>
            <a:prstGeom prst="triangle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237290" y="1571612"/>
              <a:ext cx="2143140" cy="1078374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Сургут</a:t>
              </a:r>
            </a:p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</a:t>
              </a:r>
              <a:r>
                <a:rPr lang="ru-RU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Когалым</a:t>
              </a:r>
              <a:endParaRPr lang="ru-RU" dirty="0">
                <a:solidFill>
                  <a:schemeClr val="bg1"/>
                </a:solidFill>
                <a:latin typeface="Akrobat" pitchFamily="50" charset="-52"/>
                <a:cs typeface="Times New Roman" pitchFamily="18" charset="0"/>
              </a:endParaRPr>
            </a:p>
            <a:p>
              <a:pPr>
                <a:spcBef>
                  <a:spcPts val="300"/>
                </a:spcBef>
              </a:pPr>
              <a:r>
                <a:rPr lang="ru-RU" sz="1600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Сургутский</a:t>
              </a:r>
              <a:r>
                <a:rPr lang="ru-RU" sz="16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 район</a:t>
              </a:r>
            </a:p>
          </p:txBody>
        </p:sp>
      </p:grpSp>
      <p:grpSp>
        <p:nvGrpSpPr>
          <p:cNvPr id="218" name="Группа 217"/>
          <p:cNvGrpSpPr/>
          <p:nvPr/>
        </p:nvGrpSpPr>
        <p:grpSpPr>
          <a:xfrm>
            <a:off x="237290" y="4198040"/>
            <a:ext cx="2428892" cy="1451736"/>
            <a:chOff x="237290" y="4357694"/>
            <a:chExt cx="2428892" cy="1451736"/>
          </a:xfrm>
        </p:grpSpPr>
        <p:grpSp>
          <p:nvGrpSpPr>
            <p:cNvPr id="117" name="Группа 116"/>
            <p:cNvGrpSpPr/>
            <p:nvPr/>
          </p:nvGrpSpPr>
          <p:grpSpPr>
            <a:xfrm>
              <a:off x="237290" y="5286388"/>
              <a:ext cx="2059946" cy="523042"/>
              <a:chOff x="-47625" y="2786058"/>
              <a:chExt cx="2059946" cy="523042"/>
            </a:xfrm>
          </p:grpSpPr>
          <p:sp>
            <p:nvSpPr>
              <p:cNvPr id="120" name="Прямоугольник 119"/>
              <p:cNvSpPr/>
              <p:nvPr/>
            </p:nvSpPr>
            <p:spPr>
              <a:xfrm>
                <a:off x="546855" y="2878302"/>
                <a:ext cx="146546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50</a:t>
                </a:r>
                <a:r>
                  <a:rPr lang="ru-RU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тыс.тонн/год</a:t>
                </a:r>
              </a:p>
            </p:txBody>
          </p:sp>
          <p:grpSp>
            <p:nvGrpSpPr>
              <p:cNvPr id="121" name="Группа 120"/>
              <p:cNvGrpSpPr/>
              <p:nvPr/>
            </p:nvGrpSpPr>
            <p:grpSpPr>
              <a:xfrm>
                <a:off x="-47625" y="2786058"/>
                <a:ext cx="523042" cy="523042"/>
                <a:chOff x="-47625" y="2786058"/>
                <a:chExt cx="523042" cy="523042"/>
              </a:xfrm>
            </p:grpSpPr>
            <p:sp>
              <p:nvSpPr>
                <p:cNvPr id="122" name="Овал 121">
                  <a:extLst>
                    <a:ext uri="{FF2B5EF4-FFF2-40B4-BE49-F238E27FC236}">
                      <a16:creationId xmlns:a16="http://schemas.microsoft.com/office/drawing/2014/main" xmlns="" id="{DCF49EB0-35FF-431C-9F55-7185223217E0}"/>
                    </a:ext>
                  </a:extLst>
                </p:cNvPr>
                <p:cNvSpPr/>
                <p:nvPr/>
              </p:nvSpPr>
              <p:spPr>
                <a:xfrm>
                  <a:off x="-47625" y="2786058"/>
                  <a:ext cx="523042" cy="523042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FF374"/>
                  </a:solidFill>
                </a:ln>
                <a:effectLst>
                  <a:outerShdw blurRad="317500" algn="ctr" rotWithShape="0">
                    <a:srgbClr val="FFF374">
                      <a:alpha val="7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latin typeface="Akrobat" panose="00000600000000000000" pitchFamily="50" charset="-52"/>
                  </a:endParaRPr>
                </a:p>
              </p:txBody>
            </p:sp>
            <p:pic>
              <p:nvPicPr>
                <p:cNvPr id="123" name="Picture 4" descr="C:\Users\f-shu\Creative Cloud Files\2x\Монтажная область 1 копия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262" y="2871782"/>
                  <a:ext cx="357539" cy="35719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18" name="Равнобедренный треугольник 117"/>
            <p:cNvSpPr/>
            <p:nvPr/>
          </p:nvSpPr>
          <p:spPr>
            <a:xfrm rot="5400000">
              <a:off x="187201" y="4836414"/>
              <a:ext cx="571503" cy="328450"/>
            </a:xfrm>
            <a:prstGeom prst="triangle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308728" y="4357694"/>
              <a:ext cx="2357454" cy="792622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Ханты-Мансийск</a:t>
              </a:r>
            </a:p>
            <a:p>
              <a:pPr>
                <a:spcBef>
                  <a:spcPts val="300"/>
                </a:spcBef>
              </a:pPr>
              <a:r>
                <a:rPr lang="ru-RU" sz="16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Ханты-Мансийский район</a:t>
              </a:r>
            </a:p>
          </p:txBody>
        </p:sp>
      </p:grpSp>
      <p:cxnSp>
        <p:nvCxnSpPr>
          <p:cNvPr id="145" name="Соединительная линия уступом 144"/>
          <p:cNvCxnSpPr/>
          <p:nvPr/>
        </p:nvCxnSpPr>
        <p:spPr>
          <a:xfrm>
            <a:off x="2594744" y="4340916"/>
            <a:ext cx="642942" cy="357190"/>
          </a:xfrm>
          <a:prstGeom prst="bentConnector3">
            <a:avLst>
              <a:gd name="adj1" fmla="val 50000"/>
            </a:avLst>
          </a:prstGeom>
          <a:ln w="19050">
            <a:solidFill>
              <a:srgbClr val="059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hape 148"/>
          <p:cNvCxnSpPr/>
          <p:nvPr/>
        </p:nvCxnSpPr>
        <p:spPr>
          <a:xfrm>
            <a:off x="2346017" y="1815879"/>
            <a:ext cx="391603" cy="2096409"/>
          </a:xfrm>
          <a:prstGeom prst="bentConnector2">
            <a:avLst/>
          </a:prstGeom>
          <a:ln w="19050">
            <a:solidFill>
              <a:srgbClr val="059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5400000">
            <a:off x="3925872" y="3769412"/>
            <a:ext cx="2857520" cy="1588"/>
          </a:xfrm>
          <a:prstGeom prst="line">
            <a:avLst/>
          </a:prstGeom>
          <a:ln w="19050">
            <a:solidFill>
              <a:srgbClr val="059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hape 153"/>
          <p:cNvCxnSpPr/>
          <p:nvPr/>
        </p:nvCxnSpPr>
        <p:spPr>
          <a:xfrm rot="10800000" flipV="1">
            <a:off x="5809454" y="1951144"/>
            <a:ext cx="500066" cy="2318333"/>
          </a:xfrm>
          <a:prstGeom prst="bentConnector2">
            <a:avLst/>
          </a:prstGeom>
          <a:ln w="19050">
            <a:solidFill>
              <a:srgbClr val="059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 rot="10800000">
            <a:off x="6476210" y="4483792"/>
            <a:ext cx="714380" cy="1588"/>
          </a:xfrm>
          <a:prstGeom prst="line">
            <a:avLst/>
          </a:prstGeom>
          <a:ln w="19050">
            <a:solidFill>
              <a:srgbClr val="059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Овал 164"/>
          <p:cNvSpPr/>
          <p:nvPr/>
        </p:nvSpPr>
        <p:spPr>
          <a:xfrm>
            <a:off x="2666182" y="3912288"/>
            <a:ext cx="142876" cy="142876"/>
          </a:xfrm>
          <a:prstGeom prst="ellipse">
            <a:avLst/>
          </a:prstGeom>
          <a:solidFill>
            <a:srgbClr val="05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Овал 165"/>
          <p:cNvSpPr/>
          <p:nvPr/>
        </p:nvSpPr>
        <p:spPr>
          <a:xfrm>
            <a:off x="3166248" y="4626668"/>
            <a:ext cx="142876" cy="142876"/>
          </a:xfrm>
          <a:prstGeom prst="ellipse">
            <a:avLst/>
          </a:prstGeom>
          <a:solidFill>
            <a:srgbClr val="05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Овал 166"/>
          <p:cNvSpPr/>
          <p:nvPr/>
        </p:nvSpPr>
        <p:spPr>
          <a:xfrm>
            <a:off x="5738016" y="4198040"/>
            <a:ext cx="142876" cy="142876"/>
          </a:xfrm>
          <a:prstGeom prst="ellipse">
            <a:avLst/>
          </a:prstGeom>
          <a:solidFill>
            <a:srgbClr val="05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Овал 167"/>
          <p:cNvSpPr/>
          <p:nvPr/>
        </p:nvSpPr>
        <p:spPr>
          <a:xfrm>
            <a:off x="5283197" y="5126734"/>
            <a:ext cx="142876" cy="142876"/>
          </a:xfrm>
          <a:prstGeom prst="ellipse">
            <a:avLst/>
          </a:prstGeom>
          <a:solidFill>
            <a:srgbClr val="05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Овал 168"/>
          <p:cNvSpPr/>
          <p:nvPr/>
        </p:nvSpPr>
        <p:spPr>
          <a:xfrm>
            <a:off x="6381912" y="4412354"/>
            <a:ext cx="142876" cy="142876"/>
          </a:xfrm>
          <a:prstGeom prst="ellipse">
            <a:avLst/>
          </a:prstGeom>
          <a:solidFill>
            <a:srgbClr val="05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8" name="Группа 127"/>
          <p:cNvGrpSpPr/>
          <p:nvPr/>
        </p:nvGrpSpPr>
        <p:grpSpPr>
          <a:xfrm>
            <a:off x="6690524" y="4198040"/>
            <a:ext cx="2428892" cy="1451736"/>
            <a:chOff x="165852" y="1857364"/>
            <a:chExt cx="2428892" cy="1451736"/>
          </a:xfrm>
        </p:grpSpPr>
        <p:grpSp>
          <p:nvGrpSpPr>
            <p:cNvPr id="131" name="Группа 130"/>
            <p:cNvGrpSpPr/>
            <p:nvPr/>
          </p:nvGrpSpPr>
          <p:grpSpPr>
            <a:xfrm>
              <a:off x="165852" y="2786058"/>
              <a:ext cx="2127272" cy="523042"/>
              <a:chOff x="-47625" y="2786058"/>
              <a:chExt cx="2127272" cy="523042"/>
            </a:xfrm>
          </p:grpSpPr>
          <p:sp>
            <p:nvSpPr>
              <p:cNvPr id="134" name="Прямоугольник 133"/>
              <p:cNvSpPr/>
              <p:nvPr/>
            </p:nvSpPr>
            <p:spPr>
              <a:xfrm>
                <a:off x="546855" y="2878302"/>
                <a:ext cx="153279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180</a:t>
                </a:r>
                <a:r>
                  <a:rPr lang="ru-RU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тыс.тонн/год</a:t>
                </a:r>
              </a:p>
            </p:txBody>
          </p:sp>
          <p:grpSp>
            <p:nvGrpSpPr>
              <p:cNvPr id="135" name="Группа 134"/>
              <p:cNvGrpSpPr/>
              <p:nvPr/>
            </p:nvGrpSpPr>
            <p:grpSpPr>
              <a:xfrm>
                <a:off x="-47625" y="2786058"/>
                <a:ext cx="523042" cy="523042"/>
                <a:chOff x="-47625" y="2786058"/>
                <a:chExt cx="523042" cy="523042"/>
              </a:xfrm>
            </p:grpSpPr>
            <p:sp>
              <p:nvSpPr>
                <p:cNvPr id="136" name="Овал 135">
                  <a:extLst>
                    <a:ext uri="{FF2B5EF4-FFF2-40B4-BE49-F238E27FC236}">
                      <a16:creationId xmlns:a16="http://schemas.microsoft.com/office/drawing/2014/main" xmlns="" id="{DCF49EB0-35FF-431C-9F55-7185223217E0}"/>
                    </a:ext>
                  </a:extLst>
                </p:cNvPr>
                <p:cNvSpPr/>
                <p:nvPr/>
              </p:nvSpPr>
              <p:spPr>
                <a:xfrm>
                  <a:off x="-47625" y="2786058"/>
                  <a:ext cx="523042" cy="523042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FF374"/>
                  </a:solidFill>
                </a:ln>
                <a:effectLst>
                  <a:outerShdw blurRad="317500" algn="ctr" rotWithShape="0">
                    <a:srgbClr val="FFF374">
                      <a:alpha val="7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latin typeface="Akrobat" panose="00000600000000000000" pitchFamily="50" charset="-52"/>
                  </a:endParaRPr>
                </a:p>
              </p:txBody>
            </p:sp>
            <p:pic>
              <p:nvPicPr>
                <p:cNvPr id="137" name="Picture 4" descr="C:\Users\f-shu\Creative Cloud Files\2x\Монтажная область 1 копия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262" y="2871782"/>
                  <a:ext cx="357539" cy="35719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32" name="Равнобедренный треугольник 131"/>
            <p:cNvSpPr/>
            <p:nvPr/>
          </p:nvSpPr>
          <p:spPr>
            <a:xfrm rot="5400000">
              <a:off x="115763" y="2336084"/>
              <a:ext cx="571503" cy="328450"/>
            </a:xfrm>
            <a:prstGeom prst="triangle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237290" y="1857364"/>
              <a:ext cx="2357454" cy="792622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spcBef>
                  <a:spcPts val="300"/>
                </a:spcBef>
              </a:pPr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Нижневартовск, </a:t>
              </a:r>
              <a:r>
                <a:rPr lang="ru-RU" sz="1600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Нижневартовский</a:t>
              </a:r>
              <a:r>
                <a:rPr lang="ru-RU" sz="16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 район</a:t>
              </a:r>
            </a:p>
          </p:txBody>
        </p:sp>
      </p:grpSp>
      <p:grpSp>
        <p:nvGrpSpPr>
          <p:cNvPr id="214" name="Группа 213"/>
          <p:cNvGrpSpPr/>
          <p:nvPr/>
        </p:nvGrpSpPr>
        <p:grpSpPr>
          <a:xfrm>
            <a:off x="9452792" y="1074553"/>
            <a:ext cx="2286016" cy="4371963"/>
            <a:chOff x="9452792" y="1279056"/>
            <a:chExt cx="2286016" cy="4371963"/>
          </a:xfrm>
        </p:grpSpPr>
        <p:sp>
          <p:nvSpPr>
            <p:cNvPr id="175" name="Равнобедренный треугольник 174"/>
            <p:cNvSpPr/>
            <p:nvPr/>
          </p:nvSpPr>
          <p:spPr>
            <a:xfrm rot="5400000">
              <a:off x="9331265" y="2043528"/>
              <a:ext cx="571503" cy="328450"/>
            </a:xfrm>
            <a:prstGeom prst="triangle">
              <a:avLst/>
            </a:prstGeom>
            <a:solidFill>
              <a:srgbClr val="FF8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6" name="Прямоугольник 175"/>
            <p:cNvSpPr/>
            <p:nvPr/>
          </p:nvSpPr>
          <p:spPr>
            <a:xfrm>
              <a:off x="9452792" y="1279056"/>
              <a:ext cx="2286016" cy="1078374"/>
            </a:xfrm>
            <a:prstGeom prst="rect">
              <a:avLst/>
            </a:prstGeom>
            <a:solidFill>
              <a:srgbClr val="FF8585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Состав КМП</a:t>
              </a:r>
              <a:endParaRPr lang="ru-RU" sz="1600" dirty="0">
                <a:solidFill>
                  <a:schemeClr val="bg1"/>
                </a:solidFill>
                <a:latin typeface="Akrobat" pitchFamily="50" charset="-52"/>
                <a:cs typeface="Times New Roman" pitchFamily="18" charset="0"/>
              </a:endParaRPr>
            </a:p>
          </p:txBody>
        </p:sp>
        <p:grpSp>
          <p:nvGrpSpPr>
            <p:cNvPr id="197" name="Группа 196"/>
            <p:cNvGrpSpPr/>
            <p:nvPr/>
          </p:nvGrpSpPr>
          <p:grpSpPr>
            <a:xfrm>
              <a:off x="9452793" y="2564940"/>
              <a:ext cx="1865447" cy="605581"/>
              <a:chOff x="9452793" y="2857496"/>
              <a:chExt cx="1865447" cy="605581"/>
            </a:xfrm>
          </p:grpSpPr>
          <p:sp>
            <p:nvSpPr>
              <p:cNvPr id="177" name="Прямоугольник 176"/>
              <p:cNvSpPr/>
              <p:nvPr/>
            </p:nvSpPr>
            <p:spPr>
              <a:xfrm>
                <a:off x="9937734" y="2878302"/>
                <a:ext cx="138050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Сортировочная</a:t>
                </a:r>
                <a:br>
                  <a:rPr lang="ru-RU" sz="1600" dirty="0">
                    <a:latin typeface="Akrobat" pitchFamily="50" charset="-52"/>
                    <a:cs typeface="Times New Roman" pitchFamily="18" charset="0"/>
                  </a:rPr>
                </a:b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линия</a:t>
                </a:r>
              </a:p>
            </p:txBody>
          </p:sp>
          <p:grpSp>
            <p:nvGrpSpPr>
              <p:cNvPr id="186" name="Группа 7186">
                <a:extLst>
                  <a:ext uri="{FF2B5EF4-FFF2-40B4-BE49-F238E27FC236}">
                    <a16:creationId xmlns:a16="http://schemas.microsoft.com/office/drawing/2014/main" xmlns="" id="{D3AE6A1F-D5B5-4BB2-B5D4-05C5C7D2D0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452793" y="2857496"/>
                <a:ext cx="500062" cy="368300"/>
                <a:chOff x="686705" y="2775120"/>
                <a:chExt cx="500062" cy="368300"/>
              </a:xfrm>
            </p:grpSpPr>
            <p:sp>
              <p:nvSpPr>
                <p:cNvPr id="187" name="Овал 186">
                  <a:extLst>
                    <a:ext uri="{FF2B5EF4-FFF2-40B4-BE49-F238E27FC236}">
                      <a16:creationId xmlns:a16="http://schemas.microsoft.com/office/drawing/2014/main" xmlns="" id="{29194FDC-861A-494E-B22E-81E10F646FD2}"/>
                    </a:ext>
                  </a:extLst>
                </p:cNvPr>
                <p:cNvSpPr/>
                <p:nvPr/>
              </p:nvSpPr>
              <p:spPr bwMode="auto">
                <a:xfrm>
                  <a:off x="920067" y="2844970"/>
                  <a:ext cx="230188" cy="228600"/>
                </a:xfrm>
                <a:prstGeom prst="ellipse">
                  <a:avLst/>
                </a:prstGeom>
                <a:solidFill>
                  <a:srgbClr val="FF8585"/>
                </a:solidFill>
                <a:ln>
                  <a:noFill/>
                </a:ln>
                <a:effectLst>
                  <a:outerShdw blurRad="622300" sx="102000" sy="102000" algn="ctr" rotWithShape="0">
                    <a:srgbClr val="9F85FF">
                      <a:alpha val="33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sz="1400" dirty="0">
                    <a:latin typeface="Akrobat" panose="00000600000000000000" pitchFamily="50" charset="-52"/>
                  </a:endParaRPr>
                </a:p>
              </p:txBody>
            </p:sp>
            <p:sp>
              <p:nvSpPr>
                <p:cNvPr id="188" name="TextBox 187">
                  <a:extLst>
                    <a:ext uri="{FF2B5EF4-FFF2-40B4-BE49-F238E27FC236}">
                      <a16:creationId xmlns:a16="http://schemas.microsoft.com/office/drawing/2014/main" xmlns="" id="{7F48C239-B134-4E09-89B0-D5F6EC7F6B3E}"/>
                    </a:ext>
                  </a:extLst>
                </p:cNvPr>
                <p:cNvSpPr txBox="1"/>
                <p:nvPr/>
              </p:nvSpPr>
              <p:spPr bwMode="auto">
                <a:xfrm>
                  <a:off x="686705" y="2775120"/>
                  <a:ext cx="500062" cy="36830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pc="100" dirty="0">
                      <a:latin typeface="Akrobat Black" panose="00000A00000000000000" pitchFamily="50" charset="-52"/>
                    </a:rPr>
                    <a:t>01</a:t>
                  </a:r>
                </a:p>
              </p:txBody>
            </p:sp>
          </p:grpSp>
        </p:grpSp>
        <p:grpSp>
          <p:nvGrpSpPr>
            <p:cNvPr id="198" name="Группа 197"/>
            <p:cNvGrpSpPr/>
            <p:nvPr/>
          </p:nvGrpSpPr>
          <p:grpSpPr>
            <a:xfrm>
              <a:off x="9452793" y="3343524"/>
              <a:ext cx="2139561" cy="605581"/>
              <a:chOff x="9452793" y="3693946"/>
              <a:chExt cx="2139561" cy="605581"/>
            </a:xfrm>
          </p:grpSpPr>
          <p:sp>
            <p:nvSpPr>
              <p:cNvPr id="189" name="Прямоугольник 188"/>
              <p:cNvSpPr/>
              <p:nvPr/>
            </p:nvSpPr>
            <p:spPr>
              <a:xfrm>
                <a:off x="9937734" y="3714752"/>
                <a:ext cx="165462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Карта размещения</a:t>
                </a:r>
                <a:br>
                  <a:rPr lang="ru-RU" sz="1600" dirty="0">
                    <a:latin typeface="Akrobat" pitchFamily="50" charset="-52"/>
                    <a:cs typeface="Times New Roman" pitchFamily="18" charset="0"/>
                  </a:rPr>
                </a:b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отходов</a:t>
                </a:r>
              </a:p>
            </p:txBody>
          </p:sp>
          <p:grpSp>
            <p:nvGrpSpPr>
              <p:cNvPr id="190" name="Группа 7186">
                <a:extLst>
                  <a:ext uri="{FF2B5EF4-FFF2-40B4-BE49-F238E27FC236}">
                    <a16:creationId xmlns:a16="http://schemas.microsoft.com/office/drawing/2014/main" xmlns="" id="{D3AE6A1F-D5B5-4BB2-B5D4-05C5C7D2D0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452793" y="3693946"/>
                <a:ext cx="500062" cy="368300"/>
                <a:chOff x="686705" y="2775120"/>
                <a:chExt cx="500062" cy="368300"/>
              </a:xfrm>
            </p:grpSpPr>
            <p:sp>
              <p:nvSpPr>
                <p:cNvPr id="191" name="Овал 190">
                  <a:extLst>
                    <a:ext uri="{FF2B5EF4-FFF2-40B4-BE49-F238E27FC236}">
                      <a16:creationId xmlns:a16="http://schemas.microsoft.com/office/drawing/2014/main" xmlns="" id="{29194FDC-861A-494E-B22E-81E10F646FD2}"/>
                    </a:ext>
                  </a:extLst>
                </p:cNvPr>
                <p:cNvSpPr/>
                <p:nvPr/>
              </p:nvSpPr>
              <p:spPr bwMode="auto">
                <a:xfrm>
                  <a:off x="920067" y="2844970"/>
                  <a:ext cx="230188" cy="228600"/>
                </a:xfrm>
                <a:prstGeom prst="ellipse">
                  <a:avLst/>
                </a:prstGeom>
                <a:solidFill>
                  <a:srgbClr val="FF8585"/>
                </a:solidFill>
                <a:ln>
                  <a:noFill/>
                </a:ln>
                <a:effectLst>
                  <a:outerShdw blurRad="622300" sx="102000" sy="102000" algn="ctr" rotWithShape="0">
                    <a:srgbClr val="9F85FF">
                      <a:alpha val="33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sz="1400" dirty="0">
                    <a:latin typeface="Akrobat" panose="00000600000000000000" pitchFamily="50" charset="-52"/>
                  </a:endParaRPr>
                </a:p>
              </p:txBody>
            </p:sp>
            <p:sp>
              <p:nvSpPr>
                <p:cNvPr id="192" name="TextBox 191">
                  <a:extLst>
                    <a:ext uri="{FF2B5EF4-FFF2-40B4-BE49-F238E27FC236}">
                      <a16:creationId xmlns:a16="http://schemas.microsoft.com/office/drawing/2014/main" xmlns="" id="{7F48C239-B134-4E09-89B0-D5F6EC7F6B3E}"/>
                    </a:ext>
                  </a:extLst>
                </p:cNvPr>
                <p:cNvSpPr txBox="1"/>
                <p:nvPr/>
              </p:nvSpPr>
              <p:spPr bwMode="auto">
                <a:xfrm>
                  <a:off x="686705" y="2775120"/>
                  <a:ext cx="500062" cy="36830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pc="100" dirty="0">
                      <a:latin typeface="Akrobat Black" panose="00000A00000000000000" pitchFamily="50" charset="-52"/>
                    </a:rPr>
                    <a:t>0</a:t>
                  </a:r>
                  <a:r>
                    <a:rPr lang="en-US" spc="100" dirty="0">
                      <a:latin typeface="Akrobat Black" panose="00000A00000000000000" pitchFamily="50" charset="-52"/>
                    </a:rPr>
                    <a:t>2</a:t>
                  </a:r>
                  <a:endParaRPr lang="ru-RU" spc="100" dirty="0">
                    <a:latin typeface="Akrobat Black" panose="00000A00000000000000" pitchFamily="50" charset="-52"/>
                  </a:endParaRPr>
                </a:p>
              </p:txBody>
            </p:sp>
          </p:grpSp>
        </p:grpSp>
        <p:grpSp>
          <p:nvGrpSpPr>
            <p:cNvPr id="199" name="Группа 198"/>
            <p:cNvGrpSpPr/>
            <p:nvPr/>
          </p:nvGrpSpPr>
          <p:grpSpPr>
            <a:xfrm>
              <a:off x="9452793" y="4122108"/>
              <a:ext cx="2286015" cy="1528911"/>
              <a:chOff x="9452793" y="4765516"/>
              <a:chExt cx="2286015" cy="1528911"/>
            </a:xfrm>
          </p:grpSpPr>
          <p:sp>
            <p:nvSpPr>
              <p:cNvPr id="193" name="Прямоугольник 192"/>
              <p:cNvSpPr/>
              <p:nvPr/>
            </p:nvSpPr>
            <p:spPr>
              <a:xfrm>
                <a:off x="9937733" y="4786322"/>
                <a:ext cx="1801075" cy="1508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Площадка</a:t>
                </a:r>
                <a:br>
                  <a:rPr lang="ru-RU" sz="1600" dirty="0">
                    <a:latin typeface="Akrobat" pitchFamily="50" charset="-52"/>
                    <a:cs typeface="Times New Roman" pitchFamily="18" charset="0"/>
                  </a:rPr>
                </a:b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перспективного</a:t>
                </a:r>
                <a:br>
                  <a:rPr lang="ru-RU" sz="1600" dirty="0">
                    <a:latin typeface="Akrobat" pitchFamily="50" charset="-52"/>
                    <a:cs typeface="Times New Roman" pitchFamily="18" charset="0"/>
                  </a:rPr>
                </a:b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развития</a:t>
                </a:r>
              </a:p>
              <a:p>
                <a:pPr>
                  <a:spcBef>
                    <a:spcPts val="600"/>
                  </a:spcBef>
                </a:pPr>
                <a:r>
                  <a:rPr lang="ru-RU" sz="1300" dirty="0">
                    <a:latin typeface="Akrobat" pitchFamily="50" charset="-52"/>
                    <a:cs typeface="Times New Roman" pitchFamily="18" charset="0"/>
                  </a:rPr>
                  <a:t>размещение мощностей </a:t>
                </a:r>
                <a:br>
                  <a:rPr lang="ru-RU" sz="1300" dirty="0">
                    <a:latin typeface="Akrobat" pitchFamily="50" charset="-52"/>
                    <a:cs typeface="Times New Roman" pitchFamily="18" charset="0"/>
                  </a:rPr>
                </a:br>
                <a:r>
                  <a:rPr lang="ru-RU" sz="1300" dirty="0">
                    <a:latin typeface="Akrobat" pitchFamily="50" charset="-52"/>
                    <a:cs typeface="Times New Roman" pitchFamily="18" charset="0"/>
                  </a:rPr>
                  <a:t>по утилизации </a:t>
                </a:r>
                <a:r>
                  <a:rPr lang="ru-RU" sz="1300" dirty="0" smtClean="0">
                    <a:latin typeface="Akrobat" pitchFamily="50" charset="-52"/>
                    <a:cs typeface="Times New Roman" pitchFamily="18" charset="0"/>
                  </a:rPr>
                  <a:t>ТКО        (</a:t>
                </a:r>
                <a:r>
                  <a:rPr lang="ru-RU" sz="1300" dirty="0" err="1" smtClean="0">
                    <a:latin typeface="Akrobat" pitchFamily="50" charset="-52"/>
                    <a:cs typeface="Times New Roman" pitchFamily="18" charset="0"/>
                  </a:rPr>
                  <a:t>в.т.ч</a:t>
                </a:r>
                <a:r>
                  <a:rPr lang="ru-RU" sz="1300" dirty="0" smtClean="0">
                    <a:latin typeface="Akrobat" pitchFamily="50" charset="-52"/>
                    <a:cs typeface="Times New Roman" pitchFamily="18" charset="0"/>
                  </a:rPr>
                  <a:t> компост)</a:t>
                </a:r>
                <a:endParaRPr lang="ru-RU" sz="1300" dirty="0">
                  <a:latin typeface="Akrobat" pitchFamily="50" charset="-52"/>
                  <a:cs typeface="Times New Roman" pitchFamily="18" charset="0"/>
                </a:endParaRPr>
              </a:p>
            </p:txBody>
          </p:sp>
          <p:grpSp>
            <p:nvGrpSpPr>
              <p:cNvPr id="194" name="Группа 7186">
                <a:extLst>
                  <a:ext uri="{FF2B5EF4-FFF2-40B4-BE49-F238E27FC236}">
                    <a16:creationId xmlns:a16="http://schemas.microsoft.com/office/drawing/2014/main" xmlns="" id="{D3AE6A1F-D5B5-4BB2-B5D4-05C5C7D2D0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452793" y="4765516"/>
                <a:ext cx="500062" cy="368300"/>
                <a:chOff x="686705" y="2775120"/>
                <a:chExt cx="500062" cy="368300"/>
              </a:xfrm>
            </p:grpSpPr>
            <p:sp>
              <p:nvSpPr>
                <p:cNvPr id="195" name="Овал 194">
                  <a:extLst>
                    <a:ext uri="{FF2B5EF4-FFF2-40B4-BE49-F238E27FC236}">
                      <a16:creationId xmlns:a16="http://schemas.microsoft.com/office/drawing/2014/main" xmlns="" id="{29194FDC-861A-494E-B22E-81E10F646FD2}"/>
                    </a:ext>
                  </a:extLst>
                </p:cNvPr>
                <p:cNvSpPr/>
                <p:nvPr/>
              </p:nvSpPr>
              <p:spPr bwMode="auto">
                <a:xfrm>
                  <a:off x="920067" y="2844970"/>
                  <a:ext cx="230188" cy="228600"/>
                </a:xfrm>
                <a:prstGeom prst="ellipse">
                  <a:avLst/>
                </a:prstGeom>
                <a:solidFill>
                  <a:srgbClr val="FF8585"/>
                </a:solidFill>
                <a:ln>
                  <a:noFill/>
                </a:ln>
                <a:effectLst>
                  <a:outerShdw blurRad="622300" sx="102000" sy="102000" algn="ctr" rotWithShape="0">
                    <a:srgbClr val="9F85FF">
                      <a:alpha val="33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sz="1400" dirty="0">
                    <a:latin typeface="Akrobat" panose="00000600000000000000" pitchFamily="50" charset="-52"/>
                  </a:endParaRPr>
                </a:p>
              </p:txBody>
            </p: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xmlns="" id="{7F48C239-B134-4E09-89B0-D5F6EC7F6B3E}"/>
                    </a:ext>
                  </a:extLst>
                </p:cNvPr>
                <p:cNvSpPr txBox="1"/>
                <p:nvPr/>
              </p:nvSpPr>
              <p:spPr bwMode="auto">
                <a:xfrm>
                  <a:off x="686705" y="2775120"/>
                  <a:ext cx="500062" cy="36830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pc="100" dirty="0">
                      <a:latin typeface="Akrobat Black" panose="00000A00000000000000" pitchFamily="50" charset="-52"/>
                    </a:rPr>
                    <a:t>03</a:t>
                  </a:r>
                </a:p>
              </p:txBody>
            </p:sp>
          </p:grpSp>
        </p:grpSp>
      </p:grpSp>
      <p:grpSp>
        <p:nvGrpSpPr>
          <p:cNvPr id="203" name="Группа 202"/>
          <p:cNvGrpSpPr/>
          <p:nvPr/>
        </p:nvGrpSpPr>
        <p:grpSpPr>
          <a:xfrm>
            <a:off x="9542024" y="5635475"/>
            <a:ext cx="1261054" cy="418136"/>
            <a:chOff x="-47625" y="2786058"/>
            <a:chExt cx="1577441" cy="523042"/>
          </a:xfrm>
        </p:grpSpPr>
        <p:sp>
          <p:nvSpPr>
            <p:cNvPr id="206" name="Прямоугольник 205"/>
            <p:cNvSpPr/>
            <p:nvPr/>
          </p:nvSpPr>
          <p:spPr>
            <a:xfrm>
              <a:off x="546855" y="2846530"/>
              <a:ext cx="982961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dirty="0">
                  <a:latin typeface="Akrobat" pitchFamily="50" charset="-52"/>
                  <a:cs typeface="Times New Roman" pitchFamily="18" charset="0"/>
                </a:rPr>
                <a:t>Мощность</a:t>
              </a:r>
            </a:p>
          </p:txBody>
        </p:sp>
        <p:grpSp>
          <p:nvGrpSpPr>
            <p:cNvPr id="207" name="Группа 206"/>
            <p:cNvGrpSpPr/>
            <p:nvPr/>
          </p:nvGrpSpPr>
          <p:grpSpPr>
            <a:xfrm>
              <a:off x="-47625" y="2786058"/>
              <a:ext cx="523042" cy="523042"/>
              <a:chOff x="-47625" y="2786058"/>
              <a:chExt cx="523042" cy="523042"/>
            </a:xfrm>
          </p:grpSpPr>
          <p:sp>
            <p:nvSpPr>
              <p:cNvPr id="208" name="Овал 207">
                <a:extLst>
                  <a:ext uri="{FF2B5EF4-FFF2-40B4-BE49-F238E27FC236}">
                    <a16:creationId xmlns:a16="http://schemas.microsoft.com/office/drawing/2014/main" xmlns="" id="{DCF49EB0-35FF-431C-9F55-7185223217E0}"/>
                  </a:ext>
                </a:extLst>
              </p:cNvPr>
              <p:cNvSpPr/>
              <p:nvPr/>
            </p:nvSpPr>
            <p:spPr>
              <a:xfrm>
                <a:off x="-47625" y="2786058"/>
                <a:ext cx="523042" cy="523042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FFF374"/>
                </a:solidFill>
              </a:ln>
              <a:effectLst>
                <a:outerShdw blurRad="317500" algn="ctr" rotWithShape="0">
                  <a:srgbClr val="FFF374">
                    <a:alpha val="7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latin typeface="Akrobat" panose="00000600000000000000" pitchFamily="50" charset="-52"/>
                </a:endParaRPr>
              </a:p>
            </p:txBody>
          </p:sp>
          <p:pic>
            <p:nvPicPr>
              <p:cNvPr id="209" name="Picture 4" descr="C:\Users\f-shu\Creative Cloud Files\2x\Монтажная область 1 копия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262" y="2871782"/>
                <a:ext cx="357539" cy="35719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33" name="Группа 232"/>
          <p:cNvGrpSpPr/>
          <p:nvPr/>
        </p:nvGrpSpPr>
        <p:grpSpPr>
          <a:xfrm>
            <a:off x="242062" y="1419568"/>
            <a:ext cx="2103955" cy="1451736"/>
            <a:chOff x="237290" y="4357694"/>
            <a:chExt cx="2103955" cy="1451736"/>
          </a:xfrm>
        </p:grpSpPr>
        <p:grpSp>
          <p:nvGrpSpPr>
            <p:cNvPr id="236" name="Группа 221"/>
            <p:cNvGrpSpPr/>
            <p:nvPr/>
          </p:nvGrpSpPr>
          <p:grpSpPr>
            <a:xfrm>
              <a:off x="237290" y="5286388"/>
              <a:ext cx="2050328" cy="523042"/>
              <a:chOff x="-47625" y="2786058"/>
              <a:chExt cx="2050328" cy="523042"/>
            </a:xfrm>
          </p:grpSpPr>
          <p:sp>
            <p:nvSpPr>
              <p:cNvPr id="239" name="Прямоугольник 238"/>
              <p:cNvSpPr/>
              <p:nvPr/>
            </p:nvSpPr>
            <p:spPr>
              <a:xfrm>
                <a:off x="546855" y="2878302"/>
                <a:ext cx="145584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1600" b="1" dirty="0">
                    <a:latin typeface="Akrobat" pitchFamily="50" charset="-52"/>
                    <a:cs typeface="Times New Roman" pitchFamily="18" charset="0"/>
                  </a:rPr>
                  <a:t>35 </a:t>
                </a:r>
                <a:r>
                  <a:rPr lang="en-US" sz="1600" b="1" dirty="0">
                    <a:latin typeface="Akrobat" pitchFamily="50" charset="-52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Akrobat" pitchFamily="50" charset="-52"/>
                    <a:cs typeface="Times New Roman" pitchFamily="18" charset="0"/>
                  </a:rPr>
                  <a:t>тыс.тонн/год</a:t>
                </a:r>
              </a:p>
            </p:txBody>
          </p:sp>
          <p:grpSp>
            <p:nvGrpSpPr>
              <p:cNvPr id="240" name="Группа 225"/>
              <p:cNvGrpSpPr/>
              <p:nvPr/>
            </p:nvGrpSpPr>
            <p:grpSpPr>
              <a:xfrm>
                <a:off x="-47625" y="2786058"/>
                <a:ext cx="523042" cy="523042"/>
                <a:chOff x="-47625" y="2786058"/>
                <a:chExt cx="523042" cy="523042"/>
              </a:xfrm>
            </p:grpSpPr>
            <p:sp>
              <p:nvSpPr>
                <p:cNvPr id="241" name="Овал 240">
                  <a:extLst>
                    <a:ext uri="{FF2B5EF4-FFF2-40B4-BE49-F238E27FC236}">
                      <a16:creationId xmlns:a16="http://schemas.microsoft.com/office/drawing/2014/main" xmlns="" id="{DCF49EB0-35FF-431C-9F55-7185223217E0}"/>
                    </a:ext>
                  </a:extLst>
                </p:cNvPr>
                <p:cNvSpPr/>
                <p:nvPr/>
              </p:nvSpPr>
              <p:spPr>
                <a:xfrm>
                  <a:off x="-47625" y="2786058"/>
                  <a:ext cx="523042" cy="523042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FFF374"/>
                  </a:solidFill>
                </a:ln>
                <a:effectLst>
                  <a:outerShdw blurRad="317500" algn="ctr" rotWithShape="0">
                    <a:srgbClr val="FFF374">
                      <a:alpha val="7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latin typeface="Akrobat" panose="00000600000000000000" pitchFamily="50" charset="-52"/>
                  </a:endParaRPr>
                </a:p>
              </p:txBody>
            </p:sp>
            <p:pic>
              <p:nvPicPr>
                <p:cNvPr id="242" name="Picture 4" descr="C:\Users\f-shu\Creative Cloud Files\2x\Монтажная область 1 копия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37262" y="2871782"/>
                  <a:ext cx="357539" cy="357190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237" name="Равнобедренный треугольник 236"/>
            <p:cNvSpPr/>
            <p:nvPr/>
          </p:nvSpPr>
          <p:spPr>
            <a:xfrm rot="5400000">
              <a:off x="187201" y="4836414"/>
              <a:ext cx="571503" cy="328450"/>
            </a:xfrm>
            <a:prstGeom prst="triangle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Прямоугольник 237"/>
            <p:cNvSpPr/>
            <p:nvPr/>
          </p:nvSpPr>
          <p:spPr>
            <a:xfrm>
              <a:off x="308728" y="4357694"/>
              <a:ext cx="2032517" cy="792622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г. </a:t>
              </a:r>
              <a:r>
                <a:rPr lang="ru-RU" dirty="0" err="1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Нягань</a:t>
              </a:r>
              <a:r>
                <a:rPr lang="ru-RU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 </a:t>
              </a:r>
            </a:p>
            <a:p>
              <a:pPr>
                <a:spcBef>
                  <a:spcPts val="300"/>
                </a:spcBef>
              </a:pPr>
              <a:r>
                <a:rPr lang="ru-RU" sz="1600" dirty="0">
                  <a:solidFill>
                    <a:schemeClr val="bg1"/>
                  </a:solidFill>
                  <a:latin typeface="Akrobat" pitchFamily="50" charset="-52"/>
                  <a:cs typeface="Times New Roman" pitchFamily="18" charset="0"/>
                </a:rPr>
                <a:t>Октябрьский район</a:t>
              </a:r>
            </a:p>
          </p:txBody>
        </p:sp>
      </p:grpSp>
      <p:sp>
        <p:nvSpPr>
          <p:cNvPr id="144" name="Прямоугольник 143"/>
          <p:cNvSpPr/>
          <p:nvPr/>
        </p:nvSpPr>
        <p:spPr>
          <a:xfrm>
            <a:off x="127000" y="6423223"/>
            <a:ext cx="538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  <a:latin typeface="Akrobat" pitchFamily="50" charset="-52"/>
                <a:cs typeface="Times New Roman" pitchFamily="18" charset="0"/>
              </a:rPr>
              <a:t>— 2 —</a:t>
            </a:r>
            <a:endParaRPr lang="ru-RU" sz="1400" dirty="0">
              <a:solidFill>
                <a:schemeClr val="bg1">
                  <a:lumMod val="75000"/>
                </a:schemeClr>
              </a:solidFill>
              <a:latin typeface="Akrobat" pitchFamily="50" charset="-52"/>
              <a:cs typeface="Times New Roman" pitchFamily="18" charset="0"/>
            </a:endParaRPr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xmlns="" id="{5CC4DFAF-DE6B-4471-9D51-3F4687BBE462}"/>
              </a:ext>
            </a:extLst>
          </p:cNvPr>
          <p:cNvSpPr/>
          <p:nvPr/>
        </p:nvSpPr>
        <p:spPr>
          <a:xfrm>
            <a:off x="3476511" y="5242104"/>
            <a:ext cx="9969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 smtClean="0">
                <a:solidFill>
                  <a:srgbClr val="B2B2B2"/>
                </a:solidFill>
                <a:latin typeface="Akrobat" pitchFamily="50" charset="-52"/>
                <a:cs typeface="Arial" panose="020B0604020202020204" pitchFamily="34" charset="0"/>
              </a:rPr>
              <a:t>Нефтеюганск</a:t>
            </a:r>
            <a:endParaRPr lang="ru-RU" sz="1200" dirty="0">
              <a:solidFill>
                <a:srgbClr val="B2B2B2"/>
              </a:solidFill>
              <a:latin typeface="Akrobat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29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280442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28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Комплексный межмуниципальный полигон </a:t>
            </a:r>
            <a:r>
              <a:rPr lang="ru-RU" sz="2800" spc="1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для размещения, обезвреживания и обработки ТКО для городов Нефтеюганска и </a:t>
            </a:r>
            <a:r>
              <a:rPr lang="ru-RU" sz="2800" spc="100" dirty="0" err="1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Пыть-Яха</a:t>
            </a:r>
            <a:r>
              <a:rPr lang="ru-RU" sz="2800" spc="1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, поселений </a:t>
            </a:r>
            <a:r>
              <a:rPr lang="ru-RU" sz="2800" spc="100" dirty="0" err="1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Нефтеюганского</a:t>
            </a:r>
            <a:r>
              <a:rPr lang="ru-RU" sz="2800" spc="1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 </a:t>
            </a:r>
            <a:r>
              <a:rPr lang="ru-RU" sz="28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района</a:t>
            </a:r>
            <a:endParaRPr lang="ru-RU" sz="28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1026" name="Picture 2" descr="C:\Users\PokatovIG\Desktop\Презентации\Дума\КН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14" y="1206065"/>
            <a:ext cx="3874144" cy="51222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fileserverogv\DepPrirRes\DB4E~1\_CB1F~1\_B767~1\_____~1\___~1\_E4ED~1\_D618~1\A5BC~1\PHOTO-2020-12-21-13-17-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374" y="3857625"/>
            <a:ext cx="2003030" cy="26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fileserverogv\DepPrirRes\DB4E~1\_CB1F~1\_B767~1\_____~1\___~1\_E4ED~1\_D618~1\A5BC~1\PHOTO-2020-12-12-08-56-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430" y="3857625"/>
            <a:ext cx="2003030" cy="26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fileserverogv\DepPrirRes\DB4E~1\_CB1F~1\_B767~1\_____~1\___~1\_E4ED~1\_D618~1\A5BC~1\PHOTO-2020-12-21-13-17-17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22" y="3857625"/>
            <a:ext cx="2003030" cy="26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13322" y="3857625"/>
            <a:ext cx="6350082" cy="2670706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634740"/>
              </p:ext>
            </p:extLst>
          </p:nvPr>
        </p:nvGraphicFramePr>
        <p:xfrm>
          <a:off x="1164960" y="1977317"/>
          <a:ext cx="6074040" cy="150883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37020"/>
                <a:gridCol w="3037020"/>
              </a:tblGrid>
              <a:tr h="502944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Мощность объекта</a:t>
                      </a:r>
                      <a:endParaRPr lang="ru-RU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90 тыс. тонн в год</a:t>
                      </a:r>
                      <a:endParaRPr lang="ru-RU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2944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Сметная стоимость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1 482 391 390 руб.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2944"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ввода в эксплуатацию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 </a:t>
                      </a:r>
                      <a:r>
                        <a:rPr lang="ru-RU" dirty="0" smtClean="0"/>
                        <a:t>квартал 2021 года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6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Прямая со стрелкой 116"/>
          <p:cNvCxnSpPr>
            <a:stCxn id="94" idx="2"/>
            <a:endCxn id="102" idx="0"/>
          </p:cNvCxnSpPr>
          <p:nvPr/>
        </p:nvCxnSpPr>
        <p:spPr>
          <a:xfrm rot="5400000">
            <a:off x="7137142" y="4052760"/>
            <a:ext cx="526548" cy="1588"/>
          </a:xfrm>
          <a:prstGeom prst="straightConnector1">
            <a:avLst/>
          </a:prstGeom>
          <a:ln>
            <a:solidFill>
              <a:srgbClr val="FF858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>
            <a:endCxn id="82" idx="0"/>
          </p:cNvCxnSpPr>
          <p:nvPr/>
        </p:nvCxnSpPr>
        <p:spPr>
          <a:xfrm rot="5400000">
            <a:off x="2725690" y="3433276"/>
            <a:ext cx="1767106" cy="1589"/>
          </a:xfrm>
          <a:prstGeom prst="straightConnector1">
            <a:avLst/>
          </a:prstGeom>
          <a:ln>
            <a:solidFill>
              <a:srgbClr val="059A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5400000">
            <a:off x="10480877" y="2641716"/>
            <a:ext cx="421743" cy="1588"/>
          </a:xfrm>
          <a:prstGeom prst="straightConnector1">
            <a:avLst/>
          </a:prstGeom>
          <a:ln>
            <a:solidFill>
              <a:srgbClr val="46AA3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Группа 36"/>
          <p:cNvGrpSpPr/>
          <p:nvPr/>
        </p:nvGrpSpPr>
        <p:grpSpPr>
          <a:xfrm>
            <a:off x="0" y="1"/>
            <a:ext cx="12253292" cy="1755705"/>
            <a:chOff x="0" y="1"/>
            <a:chExt cx="12253292" cy="1755705"/>
          </a:xfrm>
        </p:grpSpPr>
        <p:sp>
          <p:nvSpPr>
            <p:cNvPr id="29" name="Полилиния: фигура 253">
              <a:extLst>
                <a:ext uri="{FF2B5EF4-FFF2-40B4-BE49-F238E27FC236}">
                  <a16:creationId xmlns:a16="http://schemas.microsoft.com/office/drawing/2014/main" xmlns="" id="{60AA2688-C5EB-4757-86EE-4834606852FC}"/>
                </a:ext>
              </a:extLst>
            </p:cNvPr>
            <p:cNvSpPr/>
            <p:nvPr/>
          </p:nvSpPr>
          <p:spPr>
            <a:xfrm rot="15995138" flipV="1">
              <a:off x="5373786" y="-5123799"/>
              <a:ext cx="1567011" cy="12192000"/>
            </a:xfrm>
            <a:custGeom>
              <a:avLst/>
              <a:gdLst>
                <a:gd name="connsiteX0" fmla="*/ 2634576 w 2634576"/>
                <a:gd name="connsiteY0" fmla="*/ 10875209 h 10875209"/>
                <a:gd name="connsiteX1" fmla="*/ 2634576 w 2634576"/>
                <a:gd name="connsiteY1" fmla="*/ 0 h 10875209"/>
                <a:gd name="connsiteX2" fmla="*/ 0 w 2634576"/>
                <a:gd name="connsiteY2" fmla="*/ 0 h 1087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34576" h="10875209">
                  <a:moveTo>
                    <a:pt x="2634576" y="10875209"/>
                  </a:moveTo>
                  <a:lnTo>
                    <a:pt x="26345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AA3C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bg1"/>
                </a:solidFill>
                <a:latin typeface="Akrobat" panose="00000600000000000000" pitchFamily="50" charset="-52"/>
              </a:endParaRPr>
            </a:p>
          </p:txBody>
        </p:sp>
        <p:sp>
          <p:nvSpPr>
            <p:cNvPr id="32" name="Прямоугольник 7">
              <a:extLst>
                <a:ext uri="{FF2B5EF4-FFF2-40B4-BE49-F238E27FC236}">
                  <a16:creationId xmlns:a16="http://schemas.microsoft.com/office/drawing/2014/main" xmlns="" id="{DEE1F4F5-F0D2-49F9-BB8E-874B449209EB}"/>
                </a:ext>
              </a:extLst>
            </p:cNvPr>
            <p:cNvSpPr/>
            <p:nvPr/>
          </p:nvSpPr>
          <p:spPr>
            <a:xfrm rot="16200000">
              <a:off x="5312495" y="-5312494"/>
              <a:ext cx="1567012" cy="12192002"/>
            </a:xfrm>
            <a:custGeom>
              <a:avLst/>
              <a:gdLst>
                <a:gd name="connsiteX0" fmla="*/ 0 w 4813300"/>
                <a:gd name="connsiteY0" fmla="*/ 0 h 6858000"/>
                <a:gd name="connsiteX1" fmla="*/ 4813300 w 4813300"/>
                <a:gd name="connsiteY1" fmla="*/ 0 h 6858000"/>
                <a:gd name="connsiteX2" fmla="*/ 4813300 w 4813300"/>
                <a:gd name="connsiteY2" fmla="*/ 6858000 h 6858000"/>
                <a:gd name="connsiteX3" fmla="*/ 0 w 4813300"/>
                <a:gd name="connsiteY3" fmla="*/ 6858000 h 6858000"/>
                <a:gd name="connsiteX4" fmla="*/ 0 w 4813300"/>
                <a:gd name="connsiteY4" fmla="*/ 0 h 6858000"/>
                <a:gd name="connsiteX0" fmla="*/ 0 w 4813300"/>
                <a:gd name="connsiteY0" fmla="*/ 0 h 6858000"/>
                <a:gd name="connsiteX1" fmla="*/ 4813300 w 4813300"/>
                <a:gd name="connsiteY1" fmla="*/ 0 h 6858000"/>
                <a:gd name="connsiteX2" fmla="*/ 4813300 w 4813300"/>
                <a:gd name="connsiteY2" fmla="*/ 6858000 h 6858000"/>
                <a:gd name="connsiteX3" fmla="*/ 2209800 w 4813300"/>
                <a:gd name="connsiteY3" fmla="*/ 6858000 h 6858000"/>
                <a:gd name="connsiteX4" fmla="*/ 0 w 481330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3300" h="6858000">
                  <a:moveTo>
                    <a:pt x="0" y="0"/>
                  </a:moveTo>
                  <a:lnTo>
                    <a:pt x="4813300" y="0"/>
                  </a:lnTo>
                  <a:lnTo>
                    <a:pt x="4813300" y="6858000"/>
                  </a:lnTo>
                  <a:lnTo>
                    <a:pt x="220980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bg1"/>
                </a:solidFill>
                <a:latin typeface="Akrobat" panose="00000600000000000000" pitchFamily="50" charset="-52"/>
              </a:endParaRPr>
            </a:p>
          </p:txBody>
        </p:sp>
        <p:sp>
          <p:nvSpPr>
            <p:cNvPr id="33" name="CustomShape 1">
              <a:extLst>
                <a:ext uri="{FF2B5EF4-FFF2-40B4-BE49-F238E27FC236}">
                  <a16:creationId xmlns:a16="http://schemas.microsoft.com/office/drawing/2014/main" xmlns="" id="{966C05D2-0CFE-453C-B560-19BFECBA7333}"/>
                </a:ext>
              </a:extLst>
            </p:cNvPr>
            <p:cNvSpPr/>
            <p:nvPr/>
          </p:nvSpPr>
          <p:spPr>
            <a:xfrm>
              <a:off x="695325" y="247650"/>
              <a:ext cx="11496675" cy="8874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/>
            <a:lstStyle/>
            <a:p>
              <a:pPr>
                <a:lnSpc>
                  <a:spcPct val="90000"/>
                </a:lnSpc>
                <a:defRPr/>
              </a:pPr>
              <a:r>
                <a:rPr lang="ru-RU" sz="3200" spc="1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  <a:t>Площадка перспективного развития для размещения </a:t>
              </a:r>
              <a:br>
                <a:rPr lang="ru-RU" sz="3200" spc="1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</a:br>
              <a:r>
                <a:rPr lang="ru-RU" sz="3200" spc="1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  <a:t>мощностей по утилизации ТКО</a:t>
              </a:r>
            </a:p>
          </p:txBody>
        </p:sp>
      </p:grpSp>
      <p:pic>
        <p:nvPicPr>
          <p:cNvPr id="1027" name="Picture 3" descr="C:\Users\PokatovIG\Pictures\4342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2760" y="5457901"/>
            <a:ext cx="1648593" cy="107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okatovIG\Downloads\dorogo-kupim-othody-plenki-othody-polietilena-5832805_medi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3"/>
          <a:stretch>
            <a:fillRect/>
          </a:stretch>
        </p:blipFill>
        <p:spPr bwMode="auto">
          <a:xfrm>
            <a:off x="4773233" y="5461604"/>
            <a:ext cx="1662825" cy="10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53817" y="1567014"/>
            <a:ext cx="1662825" cy="9361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krobat" pitchFamily="50" charset="-52"/>
              </a:rPr>
              <a:t>Вторсырье</a:t>
            </a:r>
          </a:p>
        </p:txBody>
      </p:sp>
      <p:grpSp>
        <p:nvGrpSpPr>
          <p:cNvPr id="43" name="Группа 42"/>
          <p:cNvGrpSpPr/>
          <p:nvPr/>
        </p:nvGrpSpPr>
        <p:grpSpPr>
          <a:xfrm>
            <a:off x="4153817" y="2503118"/>
            <a:ext cx="1662823" cy="36000"/>
            <a:chOff x="4153817" y="2503118"/>
            <a:chExt cx="1662823" cy="36000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4153817" y="2503118"/>
              <a:ext cx="373733" cy="36000"/>
            </a:xfrm>
            <a:prstGeom prst="rect">
              <a:avLst/>
            </a:prstGeom>
            <a:solidFill>
              <a:srgbClr val="46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528356" y="2503118"/>
              <a:ext cx="1288284" cy="36000"/>
            </a:xfrm>
            <a:prstGeom prst="rect">
              <a:avLst/>
            </a:prstGeom>
            <a:solidFill>
              <a:srgbClr val="DDEE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9646333" y="1567014"/>
            <a:ext cx="1914610" cy="9361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krobat" pitchFamily="50" charset="-52"/>
              </a:rPr>
              <a:t>Компостирование</a:t>
            </a:r>
          </a:p>
        </p:txBody>
      </p:sp>
      <p:grpSp>
        <p:nvGrpSpPr>
          <p:cNvPr id="45" name="Группа 44"/>
          <p:cNvGrpSpPr/>
          <p:nvPr/>
        </p:nvGrpSpPr>
        <p:grpSpPr>
          <a:xfrm>
            <a:off x="9646333" y="2503117"/>
            <a:ext cx="1913804" cy="36001"/>
            <a:chOff x="4153817" y="2503117"/>
            <a:chExt cx="1913804" cy="36001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4153817" y="2503118"/>
              <a:ext cx="373733" cy="36000"/>
            </a:xfrm>
            <a:prstGeom prst="rect">
              <a:avLst/>
            </a:prstGeom>
            <a:solidFill>
              <a:srgbClr val="46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527550" y="2503117"/>
              <a:ext cx="1540071" cy="36000"/>
            </a:xfrm>
            <a:prstGeom prst="rect">
              <a:avLst/>
            </a:prstGeom>
            <a:solidFill>
              <a:srgbClr val="DDEE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8591550" y="2853381"/>
            <a:ext cx="2969393" cy="972104"/>
            <a:chOff x="8777150" y="2853381"/>
            <a:chExt cx="2783793" cy="972104"/>
          </a:xfrm>
        </p:grpSpPr>
        <p:sp>
          <p:nvSpPr>
            <p:cNvPr id="48" name="Прямоугольник 47"/>
            <p:cNvSpPr/>
            <p:nvPr/>
          </p:nvSpPr>
          <p:spPr>
            <a:xfrm>
              <a:off x="8777150" y="2853381"/>
              <a:ext cx="2783793" cy="9361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rgbClr val="F3F3F3"/>
                </a:gs>
                <a:gs pos="100000">
                  <a:srgbClr val="FDFDFD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latin typeface="Akrobat" pitchFamily="50" charset="-52"/>
                </a:rPr>
                <a:t>ООО «Ресурсосбережение ХМАО»</a:t>
              </a:r>
              <a:r>
                <a:rPr lang="ru-RU" sz="1600" dirty="0">
                  <a:latin typeface="Akrobat" pitchFamily="50" charset="-52"/>
                </a:rPr>
                <a:t/>
              </a:r>
              <a:br>
                <a:rPr lang="ru-RU" sz="1600" dirty="0">
                  <a:latin typeface="Akrobat" pitchFamily="50" charset="-52"/>
                </a:rPr>
              </a:br>
              <a:r>
                <a:rPr lang="ru-RU" sz="1600" dirty="0">
                  <a:latin typeface="Akrobat" pitchFamily="50" charset="-52"/>
                </a:rPr>
                <a:t>Технический грунт </a:t>
              </a:r>
              <a:r>
                <a:rPr lang="ru-RU" sz="1600" dirty="0">
                  <a:solidFill>
                    <a:schemeClr val="bg1">
                      <a:lumMod val="50000"/>
                    </a:schemeClr>
                  </a:solidFill>
                  <a:latin typeface="Akrobat" pitchFamily="50" charset="-52"/>
                </a:rPr>
                <a:t>(25 тыс. тонн)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8777151" y="3789485"/>
              <a:ext cx="373733" cy="36000"/>
            </a:xfrm>
            <a:prstGeom prst="rect">
              <a:avLst/>
            </a:prstGeom>
            <a:solidFill>
              <a:srgbClr val="46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150884" y="3789483"/>
              <a:ext cx="2409253" cy="36000"/>
            </a:xfrm>
            <a:prstGeom prst="rect">
              <a:avLst/>
            </a:prstGeom>
            <a:solidFill>
              <a:srgbClr val="DDEE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0" name="Прямая со стрелкой 59"/>
          <p:cNvCxnSpPr/>
          <p:nvPr/>
        </p:nvCxnSpPr>
        <p:spPr>
          <a:xfrm>
            <a:off x="5816640" y="1866900"/>
            <a:ext cx="3829693" cy="1588"/>
          </a:xfrm>
          <a:prstGeom prst="straightConnector1">
            <a:avLst/>
          </a:prstGeom>
          <a:ln>
            <a:solidFill>
              <a:srgbClr val="46AA3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Группа 70"/>
          <p:cNvGrpSpPr/>
          <p:nvPr/>
        </p:nvGrpSpPr>
        <p:grpSpPr>
          <a:xfrm>
            <a:off x="1557428" y="2853382"/>
            <a:ext cx="1936725" cy="972104"/>
            <a:chOff x="3796775" y="2702276"/>
            <a:chExt cx="1936725" cy="972104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3796775" y="2702276"/>
              <a:ext cx="1936725" cy="9361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rgbClr val="F3F3F3"/>
                </a:gs>
                <a:gs pos="100000">
                  <a:srgbClr val="FDFDFD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latin typeface="Akrobat" pitchFamily="50" charset="-52"/>
                </a:rPr>
                <a:t>ООО «Чистый город»</a:t>
              </a:r>
            </a:p>
            <a:p>
              <a:pPr algn="ctr"/>
              <a:r>
                <a:rPr lang="ru-RU" sz="1600" dirty="0">
                  <a:latin typeface="Akrobat" pitchFamily="50" charset="-52"/>
                </a:rPr>
                <a:t>Бумага </a:t>
              </a:r>
              <a:r>
                <a:rPr lang="ru-RU" sz="1600" dirty="0">
                  <a:solidFill>
                    <a:schemeClr val="bg1">
                      <a:lumMod val="50000"/>
                    </a:schemeClr>
                  </a:solidFill>
                  <a:latin typeface="Akrobat" pitchFamily="50" charset="-52"/>
                </a:rPr>
                <a:t>(5 тыс.тонн)</a:t>
              </a: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3796775" y="3638380"/>
              <a:ext cx="373733" cy="36000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4170508" y="3638379"/>
              <a:ext cx="1562992" cy="36000"/>
            </a:xfrm>
            <a:prstGeom prst="rect">
              <a:avLst/>
            </a:prstGeom>
            <a:solidFill>
              <a:srgbClr val="DD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473966" y="4316828"/>
            <a:ext cx="1936725" cy="972104"/>
            <a:chOff x="3796775" y="2702276"/>
            <a:chExt cx="1936725" cy="972104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3796775" y="2702276"/>
              <a:ext cx="1936725" cy="9361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rgbClr val="F3F3F3"/>
                </a:gs>
                <a:gs pos="100000">
                  <a:srgbClr val="FDFDFD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>
                  <a:latin typeface="Akrobat" pitchFamily="50" charset="-52"/>
                </a:rPr>
                <a:t>Вторичный картон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3796775" y="3638380"/>
              <a:ext cx="373733" cy="36000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4170508" y="3638379"/>
              <a:ext cx="1562992" cy="36000"/>
            </a:xfrm>
            <a:prstGeom prst="rect">
              <a:avLst/>
            </a:prstGeom>
            <a:solidFill>
              <a:srgbClr val="DD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2640085" y="4317623"/>
            <a:ext cx="1936725" cy="972104"/>
            <a:chOff x="3796775" y="2702276"/>
            <a:chExt cx="1936725" cy="972104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3796775" y="2702276"/>
              <a:ext cx="1936725" cy="9361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rgbClr val="F3F3F3"/>
                </a:gs>
                <a:gs pos="100000">
                  <a:srgbClr val="FDFDFD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>
                  <a:latin typeface="Akrobat" pitchFamily="50" charset="-52"/>
                </a:rPr>
                <a:t>Основа санитарно-гигиенической бумаги</a:t>
              </a: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3796775" y="3638380"/>
              <a:ext cx="373733" cy="36000"/>
            </a:xfrm>
            <a:prstGeom prst="rect">
              <a:avLst/>
            </a:prstGeom>
            <a:solidFill>
              <a:srgbClr val="059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4170508" y="3638379"/>
              <a:ext cx="1562992" cy="36000"/>
            </a:xfrm>
            <a:prstGeom prst="rect">
              <a:avLst/>
            </a:prstGeom>
            <a:solidFill>
              <a:srgbClr val="DD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90" name="Соединительная линия уступом 89"/>
          <p:cNvCxnSpPr>
            <a:stCxn id="78" idx="0"/>
            <a:endCxn id="74" idx="0"/>
          </p:cNvCxnSpPr>
          <p:nvPr/>
        </p:nvCxnSpPr>
        <p:spPr>
          <a:xfrm rot="5400000" flipH="1" flipV="1">
            <a:off x="2524991" y="3234166"/>
            <a:ext cx="1588" cy="2165325"/>
          </a:xfrm>
          <a:prstGeom prst="bentConnector3">
            <a:avLst>
              <a:gd name="adj1" fmla="val 14395466"/>
            </a:avLst>
          </a:prstGeom>
          <a:ln>
            <a:solidFill>
              <a:srgbClr val="059A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stCxn id="4" idx="1"/>
            <a:endCxn id="67" idx="0"/>
          </p:cNvCxnSpPr>
          <p:nvPr/>
        </p:nvCxnSpPr>
        <p:spPr>
          <a:xfrm rot="10800000" flipV="1">
            <a:off x="2525791" y="2035066"/>
            <a:ext cx="1628026" cy="818316"/>
          </a:xfrm>
          <a:prstGeom prst="bentConnector2">
            <a:avLst/>
          </a:prstGeom>
          <a:ln>
            <a:solidFill>
              <a:srgbClr val="059A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Группа 92"/>
          <p:cNvGrpSpPr/>
          <p:nvPr/>
        </p:nvGrpSpPr>
        <p:grpSpPr>
          <a:xfrm>
            <a:off x="6432053" y="2853382"/>
            <a:ext cx="1936725" cy="972104"/>
            <a:chOff x="3796775" y="2702276"/>
            <a:chExt cx="1936725" cy="972104"/>
          </a:xfrm>
        </p:grpSpPr>
        <p:sp>
          <p:nvSpPr>
            <p:cNvPr id="94" name="Прямоугольник 93"/>
            <p:cNvSpPr/>
            <p:nvPr/>
          </p:nvSpPr>
          <p:spPr>
            <a:xfrm>
              <a:off x="3796775" y="2702276"/>
              <a:ext cx="1936725" cy="93610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0000">
                  <a:srgbClr val="F3F3F3"/>
                </a:gs>
                <a:gs pos="100000">
                  <a:srgbClr val="FDFDFD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latin typeface="Akrobat" pitchFamily="50" charset="-52"/>
                </a:rPr>
                <a:t>ООО «ПТК»</a:t>
              </a:r>
            </a:p>
            <a:p>
              <a:pPr algn="ctr"/>
              <a:r>
                <a:rPr lang="ru-RU" sz="1600" dirty="0">
                  <a:latin typeface="Akrobat" pitchFamily="50" charset="-52"/>
                </a:rPr>
                <a:t>Пластик </a:t>
              </a:r>
              <a:r>
                <a:rPr lang="ru-RU" sz="1600" dirty="0">
                  <a:solidFill>
                    <a:schemeClr val="bg1">
                      <a:lumMod val="50000"/>
                    </a:schemeClr>
                  </a:solidFill>
                  <a:latin typeface="Akrobat" pitchFamily="50" charset="-52"/>
                </a:rPr>
                <a:t>(7 тыс.тонн)</a:t>
              </a: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796775" y="3638380"/>
              <a:ext cx="373733" cy="36000"/>
            </a:xfrm>
            <a:prstGeom prst="rect">
              <a:avLst/>
            </a:prstGeom>
            <a:solidFill>
              <a:srgbClr val="FF8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170508" y="3638379"/>
              <a:ext cx="1562992" cy="36000"/>
            </a:xfrm>
            <a:prstGeom prst="rect">
              <a:avLst/>
            </a:prstGeom>
            <a:solidFill>
              <a:srgbClr val="FFE1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9" name="Группа 108"/>
          <p:cNvGrpSpPr/>
          <p:nvPr/>
        </p:nvGrpSpPr>
        <p:grpSpPr>
          <a:xfrm>
            <a:off x="4773233" y="4316034"/>
            <a:ext cx="5254365" cy="972104"/>
            <a:chOff x="4902089" y="4352829"/>
            <a:chExt cx="5254365" cy="972104"/>
          </a:xfrm>
        </p:grpSpPr>
        <p:grpSp>
          <p:nvGrpSpPr>
            <p:cNvPr id="97" name="Группа 96"/>
            <p:cNvGrpSpPr/>
            <p:nvPr/>
          </p:nvGrpSpPr>
          <p:grpSpPr>
            <a:xfrm>
              <a:off x="4902089" y="4352829"/>
              <a:ext cx="1662825" cy="972104"/>
              <a:chOff x="3796775" y="2702276"/>
              <a:chExt cx="1662825" cy="972104"/>
            </a:xfrm>
          </p:grpSpPr>
          <p:sp>
            <p:nvSpPr>
              <p:cNvPr id="98" name="Прямоугольник 97"/>
              <p:cNvSpPr/>
              <p:nvPr/>
            </p:nvSpPr>
            <p:spPr>
              <a:xfrm>
                <a:off x="3796775" y="2702276"/>
                <a:ext cx="1662825" cy="93610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rgbClr val="F3F3F3"/>
                  </a:gs>
                  <a:gs pos="100000">
                    <a:srgbClr val="FDFDF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>
                    <a:latin typeface="Akrobat" pitchFamily="50" charset="-52"/>
                  </a:rPr>
                  <a:t>Кровельные материалы</a:t>
                </a: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3796775" y="3638380"/>
                <a:ext cx="373733" cy="36000"/>
              </a:xfrm>
              <a:prstGeom prst="rect">
                <a:avLst/>
              </a:prstGeom>
              <a:solidFill>
                <a:srgbClr val="FF85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4170508" y="3638378"/>
                <a:ext cx="1289092" cy="36000"/>
              </a:xfrm>
              <a:prstGeom prst="rect">
                <a:avLst/>
              </a:prstGeom>
              <a:solidFill>
                <a:srgbClr val="FFE1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1" name="Группа 100"/>
            <p:cNvGrpSpPr/>
            <p:nvPr/>
          </p:nvGrpSpPr>
          <p:grpSpPr>
            <a:xfrm>
              <a:off x="6697859" y="4352829"/>
              <a:ext cx="1662825" cy="972104"/>
              <a:chOff x="3796775" y="2702276"/>
              <a:chExt cx="1662825" cy="972104"/>
            </a:xfrm>
          </p:grpSpPr>
          <p:sp>
            <p:nvSpPr>
              <p:cNvPr id="102" name="Прямоугольник 101"/>
              <p:cNvSpPr/>
              <p:nvPr/>
            </p:nvSpPr>
            <p:spPr>
              <a:xfrm>
                <a:off x="3796775" y="2702276"/>
                <a:ext cx="1662825" cy="93610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rgbClr val="F3F3F3"/>
                  </a:gs>
                  <a:gs pos="100000">
                    <a:srgbClr val="FDFDF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>
                    <a:latin typeface="Akrobat" pitchFamily="50" charset="-52"/>
                  </a:rPr>
                  <a:t>Бытовые </a:t>
                </a:r>
                <a:br>
                  <a:rPr lang="ru-RU" sz="1600" dirty="0">
                    <a:latin typeface="Akrobat" pitchFamily="50" charset="-52"/>
                  </a:rPr>
                </a:br>
                <a:r>
                  <a:rPr lang="ru-RU" sz="1600" dirty="0">
                    <a:latin typeface="Akrobat" pitchFamily="50" charset="-52"/>
                  </a:rPr>
                  <a:t>ёмкости</a:t>
                </a:r>
              </a:p>
            </p:txBody>
          </p:sp>
          <p:sp>
            <p:nvSpPr>
              <p:cNvPr id="103" name="Прямоугольник 102"/>
              <p:cNvSpPr/>
              <p:nvPr/>
            </p:nvSpPr>
            <p:spPr>
              <a:xfrm>
                <a:off x="3796775" y="3638380"/>
                <a:ext cx="373733" cy="36000"/>
              </a:xfrm>
              <a:prstGeom prst="rect">
                <a:avLst/>
              </a:prstGeom>
              <a:solidFill>
                <a:srgbClr val="FF85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рямоугольник 103"/>
              <p:cNvSpPr/>
              <p:nvPr/>
            </p:nvSpPr>
            <p:spPr>
              <a:xfrm>
                <a:off x="4170508" y="3638378"/>
                <a:ext cx="1289092" cy="36000"/>
              </a:xfrm>
              <a:prstGeom prst="rect">
                <a:avLst/>
              </a:prstGeom>
              <a:solidFill>
                <a:srgbClr val="FFE1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5" name="Группа 104"/>
            <p:cNvGrpSpPr/>
            <p:nvPr/>
          </p:nvGrpSpPr>
          <p:grpSpPr>
            <a:xfrm>
              <a:off x="8493629" y="4352829"/>
              <a:ext cx="1662825" cy="972104"/>
              <a:chOff x="3796775" y="2702276"/>
              <a:chExt cx="1662825" cy="972104"/>
            </a:xfrm>
          </p:grpSpPr>
          <p:sp>
            <p:nvSpPr>
              <p:cNvPr id="106" name="Прямоугольник 105"/>
              <p:cNvSpPr/>
              <p:nvPr/>
            </p:nvSpPr>
            <p:spPr>
              <a:xfrm>
                <a:off x="3796775" y="2702276"/>
                <a:ext cx="1662825" cy="93610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rgbClr val="F3F3F3"/>
                  </a:gs>
                  <a:gs pos="100000">
                    <a:srgbClr val="FDFDFD"/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dirty="0">
                    <a:latin typeface="Akrobat" pitchFamily="50" charset="-52"/>
                  </a:rPr>
                  <a:t>Гранулы</a:t>
                </a:r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>
                <a:off x="3796775" y="3638380"/>
                <a:ext cx="373733" cy="36000"/>
              </a:xfrm>
              <a:prstGeom prst="rect">
                <a:avLst/>
              </a:prstGeom>
              <a:solidFill>
                <a:srgbClr val="FF85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>
                <a:off x="4170508" y="3638378"/>
                <a:ext cx="1289092" cy="36000"/>
              </a:xfrm>
              <a:prstGeom prst="rect">
                <a:avLst/>
              </a:prstGeom>
              <a:solidFill>
                <a:srgbClr val="FFE1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cxnSp>
        <p:nvCxnSpPr>
          <p:cNvPr id="113" name="Shape 112"/>
          <p:cNvCxnSpPr>
            <a:stCxn id="4" idx="3"/>
            <a:endCxn id="94" idx="0"/>
          </p:cNvCxnSpPr>
          <p:nvPr/>
        </p:nvCxnSpPr>
        <p:spPr>
          <a:xfrm>
            <a:off x="5816642" y="2035066"/>
            <a:ext cx="1583774" cy="818316"/>
          </a:xfrm>
          <a:prstGeom prst="bentConnector2">
            <a:avLst/>
          </a:prstGeom>
          <a:ln>
            <a:solidFill>
              <a:srgbClr val="FF858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Соединительная линия уступом 114"/>
          <p:cNvCxnSpPr/>
          <p:nvPr/>
        </p:nvCxnSpPr>
        <p:spPr>
          <a:xfrm rot="5400000" flipH="1" flipV="1">
            <a:off x="7400416" y="2520264"/>
            <a:ext cx="1588" cy="3591540"/>
          </a:xfrm>
          <a:prstGeom prst="bentConnector3">
            <a:avLst>
              <a:gd name="adj1" fmla="val 14395466"/>
            </a:avLst>
          </a:prstGeom>
          <a:ln>
            <a:solidFill>
              <a:srgbClr val="FF8585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127000" y="6423223"/>
            <a:ext cx="540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75000"/>
                  </a:schemeClr>
                </a:solidFill>
                <a:latin typeface="Akrobat" pitchFamily="50" charset="-52"/>
                <a:cs typeface="Times New Roman" pitchFamily="18" charset="0"/>
              </a:rPr>
              <a:t>— 4 —</a:t>
            </a:r>
            <a:endParaRPr lang="ru-RU" sz="1400" dirty="0">
              <a:solidFill>
                <a:schemeClr val="bg1">
                  <a:lumMod val="75000"/>
                </a:schemeClr>
              </a:solidFill>
              <a:latin typeface="Akrobat" pitchFamily="50" charset="-52"/>
              <a:cs typeface="Times New Roman" pitchFamily="18" charset="0"/>
            </a:endParaRPr>
          </a:p>
        </p:txBody>
      </p:sp>
      <p:pic>
        <p:nvPicPr>
          <p:cNvPr id="2050" name="Picture 2" descr="C:\Users\PokatovIG\Desktop\Презентации\Дума\ce359dc77c068dd326f13ff5bd1988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403" y="5491882"/>
            <a:ext cx="1556272" cy="103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okatovIG\Desktop\Презентации\Дума\002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919" y="5461605"/>
            <a:ext cx="1891483" cy="10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okatovIG\Desktop\Презентации\Дума\kuplyu_othody_karton_4233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5" y="5476742"/>
            <a:ext cx="1936725" cy="106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13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Концессионные соглашения о создании комплексных межмуниципальных полигонов</a:t>
            </a:r>
            <a:endParaRPr lang="ru-RU" sz="32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pic>
        <p:nvPicPr>
          <p:cNvPr id="2050" name="Picture 2" descr="C:\Users\PokatovIG\Desktop\Презентации\Дума\КНв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"/>
          <a:stretch/>
        </p:blipFill>
        <p:spPr bwMode="auto">
          <a:xfrm>
            <a:off x="142875" y="1698273"/>
            <a:ext cx="3762374" cy="5034951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PokatovIG\Desktop\Презентации\Дума\КНя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" b="3839"/>
          <a:stretch/>
        </p:blipFill>
        <p:spPr bwMode="auto">
          <a:xfrm>
            <a:off x="4029075" y="1460146"/>
            <a:ext cx="4009597" cy="5034951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okatovIG\Desktop\Презентации\Дума\Кхм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r="3442" b="3959"/>
          <a:stretch/>
        </p:blipFill>
        <p:spPr bwMode="auto">
          <a:xfrm>
            <a:off x="8181975" y="1144588"/>
            <a:ext cx="3914775" cy="503495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17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Маркетинговые исследования</a:t>
            </a:r>
            <a:endParaRPr lang="ru-RU" sz="32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472843"/>
            <a:ext cx="1069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Маркетинговое исследование по определению перспектив и направлений развития отрасли утилизации вторичного сырья из ТКО и производства продукции из вторичного </a:t>
            </a:r>
            <a:r>
              <a:rPr lang="ru-RU" b="1" i="1" dirty="0" smtClean="0"/>
              <a:t>сырья</a:t>
            </a:r>
          </a:p>
          <a:p>
            <a:pPr algn="ctr"/>
            <a:r>
              <a:rPr lang="ru-RU" b="1" i="1" dirty="0" smtClean="0"/>
              <a:t>в Ханты-Мансийском автономном округе - Югре</a:t>
            </a:r>
            <a:endParaRPr lang="ru-RU" b="1" i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41461306"/>
              </p:ext>
            </p:extLst>
          </p:nvPr>
        </p:nvGraphicFramePr>
        <p:xfrm>
          <a:off x="-235084" y="2497773"/>
          <a:ext cx="11392168" cy="409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3" descr="C:\Users\PokatovIG\Pictures\43424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2635" y="4034478"/>
            <a:ext cx="1863595" cy="12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PokatovIG\Downloads\dorogo-kupim-othody-plenki-othody-polietilena-5832805_medium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23"/>
          <a:stretch>
            <a:fillRect/>
          </a:stretch>
        </p:blipFill>
        <p:spPr bwMode="auto">
          <a:xfrm>
            <a:off x="10212130" y="3948208"/>
            <a:ext cx="1863595" cy="119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PokatovIG\Desktop\Презентации\Дума\Penostekolnyj-shheben-Izostek-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635" y="5367978"/>
            <a:ext cx="1631096" cy="122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okatovIG\Desktop\Презентации\Дума\content_0_ab11c_5fbb8408_XXL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879" y="5363850"/>
            <a:ext cx="1932991" cy="122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PokatovIG\Pictures\4342323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"/>
          <a:stretch/>
        </p:blipFill>
        <p:spPr bwMode="auto">
          <a:xfrm>
            <a:off x="8132636" y="2497773"/>
            <a:ext cx="1863594" cy="128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okatovIG\Desktop\Презентации\Дума\Ballenausschub-1024x68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130" y="2486366"/>
            <a:ext cx="1958846" cy="130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90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Расположение потенциальных мощностей </a:t>
            </a:r>
            <a:r>
              <a:rPr lang="ru-RU" sz="32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по производству продукции из вторичных материальных ресурсов</a:t>
            </a:r>
            <a:endParaRPr lang="ru-RU" sz="32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F256A4EE-68DD-4A9D-B98B-357AD811463B}"/>
              </a:ext>
            </a:extLst>
          </p:cNvPr>
          <p:cNvGrpSpPr/>
          <p:nvPr/>
        </p:nvGrpSpPr>
        <p:grpSpPr>
          <a:xfrm>
            <a:off x="892824" y="1435898"/>
            <a:ext cx="9269477" cy="5293485"/>
            <a:chOff x="-405652" y="1928802"/>
            <a:chExt cx="9269477" cy="5293485"/>
          </a:xfrm>
        </p:grpSpPr>
        <p:sp>
          <p:nvSpPr>
            <p:cNvPr id="15" name="Полилиния: фигура 91">
              <a:extLst>
                <a:ext uri="{FF2B5EF4-FFF2-40B4-BE49-F238E27FC236}">
                  <a16:creationId xmlns:a16="http://schemas.microsoft.com/office/drawing/2014/main" xmlns="" id="{337C4490-87CB-457F-8A9C-BF6B8B840214}"/>
                </a:ext>
              </a:extLst>
            </p:cNvPr>
            <p:cNvSpPr/>
            <p:nvPr/>
          </p:nvSpPr>
          <p:spPr>
            <a:xfrm flipH="1">
              <a:off x="-405652" y="1928802"/>
              <a:ext cx="9269477" cy="5293485"/>
            </a:xfrm>
            <a:custGeom>
              <a:avLst/>
              <a:gdLst>
                <a:gd name="connsiteX0" fmla="*/ 4291663 w 8450041"/>
                <a:gd name="connsiteY0" fmla="*/ 3037826 h 4825533"/>
                <a:gd name="connsiteX1" fmla="*/ 4298342 w 8450041"/>
                <a:gd name="connsiteY1" fmla="*/ 3044317 h 4825533"/>
                <a:gd name="connsiteX2" fmla="*/ 4302857 w 8450041"/>
                <a:gd name="connsiteY2" fmla="*/ 3056356 h 4825533"/>
                <a:gd name="connsiteX3" fmla="*/ 4307372 w 8450041"/>
                <a:gd name="connsiteY3" fmla="*/ 3066139 h 4825533"/>
                <a:gd name="connsiteX4" fmla="*/ 4323927 w 8450041"/>
                <a:gd name="connsiteY4" fmla="*/ 3070654 h 4825533"/>
                <a:gd name="connsiteX5" fmla="*/ 4329195 w 8450041"/>
                <a:gd name="connsiteY5" fmla="*/ 3071407 h 4825533"/>
                <a:gd name="connsiteX6" fmla="*/ 4329947 w 8450041"/>
                <a:gd name="connsiteY6" fmla="*/ 3071407 h 4825533"/>
                <a:gd name="connsiteX7" fmla="*/ 4346503 w 8450041"/>
                <a:gd name="connsiteY7" fmla="*/ 3074417 h 4825533"/>
                <a:gd name="connsiteX8" fmla="*/ 4359296 w 8450041"/>
                <a:gd name="connsiteY8" fmla="*/ 3078179 h 4825533"/>
                <a:gd name="connsiteX9" fmla="*/ 4366821 w 8450041"/>
                <a:gd name="connsiteY9" fmla="*/ 3081189 h 4825533"/>
                <a:gd name="connsiteX10" fmla="*/ 4367573 w 8450041"/>
                <a:gd name="connsiteY10" fmla="*/ 3103765 h 4825533"/>
                <a:gd name="connsiteX11" fmla="*/ 4369078 w 8450041"/>
                <a:gd name="connsiteY11" fmla="*/ 3109032 h 4825533"/>
                <a:gd name="connsiteX12" fmla="*/ 4392405 w 8450041"/>
                <a:gd name="connsiteY12" fmla="*/ 3124082 h 4825533"/>
                <a:gd name="connsiteX13" fmla="*/ 4412724 w 8450041"/>
                <a:gd name="connsiteY13" fmla="*/ 3118062 h 4825533"/>
                <a:gd name="connsiteX14" fmla="*/ 4421754 w 8450041"/>
                <a:gd name="connsiteY14" fmla="*/ 3127845 h 4825533"/>
                <a:gd name="connsiteX15" fmla="*/ 4422506 w 8450041"/>
                <a:gd name="connsiteY15" fmla="*/ 3129350 h 4825533"/>
                <a:gd name="connsiteX16" fmla="*/ 4434547 w 8450041"/>
                <a:gd name="connsiteY16" fmla="*/ 3150420 h 4825533"/>
                <a:gd name="connsiteX17" fmla="*/ 4467657 w 8450041"/>
                <a:gd name="connsiteY17" fmla="*/ 3170738 h 4825533"/>
                <a:gd name="connsiteX18" fmla="*/ 4480450 w 8450041"/>
                <a:gd name="connsiteY18" fmla="*/ 3169233 h 4825533"/>
                <a:gd name="connsiteX19" fmla="*/ 4515065 w 8450041"/>
                <a:gd name="connsiteY19" fmla="*/ 3154935 h 4825533"/>
                <a:gd name="connsiteX20" fmla="*/ 4515817 w 8450041"/>
                <a:gd name="connsiteY20" fmla="*/ 3154935 h 4825533"/>
                <a:gd name="connsiteX21" fmla="*/ 4523342 w 8450041"/>
                <a:gd name="connsiteY21" fmla="*/ 3148163 h 4825533"/>
                <a:gd name="connsiteX22" fmla="*/ 4534630 w 8450041"/>
                <a:gd name="connsiteY22" fmla="*/ 3141390 h 4825533"/>
                <a:gd name="connsiteX23" fmla="*/ 4589563 w 8450041"/>
                <a:gd name="connsiteY23" fmla="*/ 3124835 h 4825533"/>
                <a:gd name="connsiteX24" fmla="*/ 4594079 w 8450041"/>
                <a:gd name="connsiteY24" fmla="*/ 3127845 h 4825533"/>
                <a:gd name="connsiteX25" fmla="*/ 4637725 w 8450041"/>
                <a:gd name="connsiteY25" fmla="*/ 3141390 h 4825533"/>
                <a:gd name="connsiteX26" fmla="*/ 4680618 w 8450041"/>
                <a:gd name="connsiteY26" fmla="*/ 3127845 h 4825533"/>
                <a:gd name="connsiteX27" fmla="*/ 4683628 w 8450041"/>
                <a:gd name="connsiteY27" fmla="*/ 3124082 h 4825533"/>
                <a:gd name="connsiteX28" fmla="*/ 4731035 w 8450041"/>
                <a:gd name="connsiteY28" fmla="*/ 3120320 h 4825533"/>
                <a:gd name="connsiteX29" fmla="*/ 4732540 w 8450041"/>
                <a:gd name="connsiteY29" fmla="*/ 3127093 h 4825533"/>
                <a:gd name="connsiteX30" fmla="*/ 4728026 w 8450041"/>
                <a:gd name="connsiteY30" fmla="*/ 3128597 h 4825533"/>
                <a:gd name="connsiteX31" fmla="*/ 4712976 w 8450041"/>
                <a:gd name="connsiteY31" fmla="*/ 3142143 h 4825533"/>
                <a:gd name="connsiteX32" fmla="*/ 4712976 w 8450041"/>
                <a:gd name="connsiteY32" fmla="*/ 3145905 h 4825533"/>
                <a:gd name="connsiteX33" fmla="*/ 4725015 w 8450041"/>
                <a:gd name="connsiteY33" fmla="*/ 3172996 h 4825533"/>
                <a:gd name="connsiteX34" fmla="*/ 4758879 w 8450041"/>
                <a:gd name="connsiteY34" fmla="*/ 3221909 h 4825533"/>
                <a:gd name="connsiteX35" fmla="*/ 4845417 w 8450041"/>
                <a:gd name="connsiteY35" fmla="*/ 3334033 h 4825533"/>
                <a:gd name="connsiteX36" fmla="*/ 4864982 w 8450041"/>
                <a:gd name="connsiteY36" fmla="*/ 3343815 h 4825533"/>
                <a:gd name="connsiteX37" fmla="*/ 4970334 w 8450041"/>
                <a:gd name="connsiteY37" fmla="*/ 3400254 h 4825533"/>
                <a:gd name="connsiteX38" fmla="*/ 4981622 w 8450041"/>
                <a:gd name="connsiteY38" fmla="*/ 3409284 h 4825533"/>
                <a:gd name="connsiteX39" fmla="*/ 4988394 w 8450041"/>
                <a:gd name="connsiteY39" fmla="*/ 3429602 h 4825533"/>
                <a:gd name="connsiteX40" fmla="*/ 4988394 w 8450041"/>
                <a:gd name="connsiteY40" fmla="*/ 3431107 h 4825533"/>
                <a:gd name="connsiteX41" fmla="*/ 4982374 w 8450041"/>
                <a:gd name="connsiteY41" fmla="*/ 3531943 h 4825533"/>
                <a:gd name="connsiteX42" fmla="*/ 4982374 w 8450041"/>
                <a:gd name="connsiteY42" fmla="*/ 3533449 h 4825533"/>
                <a:gd name="connsiteX43" fmla="*/ 4980117 w 8450041"/>
                <a:gd name="connsiteY43" fmla="*/ 3560539 h 4825533"/>
                <a:gd name="connsiteX44" fmla="*/ 4980117 w 8450041"/>
                <a:gd name="connsiteY44" fmla="*/ 3561291 h 4825533"/>
                <a:gd name="connsiteX45" fmla="*/ 4980117 w 8450041"/>
                <a:gd name="connsiteY45" fmla="*/ 3600422 h 4825533"/>
                <a:gd name="connsiteX46" fmla="*/ 4980117 w 8450041"/>
                <a:gd name="connsiteY46" fmla="*/ 3601175 h 4825533"/>
                <a:gd name="connsiteX47" fmla="*/ 4980117 w 8450041"/>
                <a:gd name="connsiteY47" fmla="*/ 3602679 h 4825533"/>
                <a:gd name="connsiteX48" fmla="*/ 4987642 w 8450041"/>
                <a:gd name="connsiteY48" fmla="*/ 3650088 h 4825533"/>
                <a:gd name="connsiteX49" fmla="*/ 4993662 w 8450041"/>
                <a:gd name="connsiteY49" fmla="*/ 3705774 h 4825533"/>
                <a:gd name="connsiteX50" fmla="*/ 4913896 w 8450041"/>
                <a:gd name="connsiteY50" fmla="*/ 3733616 h 4825533"/>
                <a:gd name="connsiteX51" fmla="*/ 4907876 w 8450041"/>
                <a:gd name="connsiteY51" fmla="*/ 3735121 h 4825533"/>
                <a:gd name="connsiteX52" fmla="*/ 4907123 w 8450041"/>
                <a:gd name="connsiteY52" fmla="*/ 3741141 h 4825533"/>
                <a:gd name="connsiteX53" fmla="*/ 4881538 w 8450041"/>
                <a:gd name="connsiteY53" fmla="*/ 3832195 h 4825533"/>
                <a:gd name="connsiteX54" fmla="*/ 4828862 w 8450041"/>
                <a:gd name="connsiteY54" fmla="*/ 3916477 h 4825533"/>
                <a:gd name="connsiteX55" fmla="*/ 4828110 w 8450041"/>
                <a:gd name="connsiteY55" fmla="*/ 3917982 h 4825533"/>
                <a:gd name="connsiteX56" fmla="*/ 4828110 w 8450041"/>
                <a:gd name="connsiteY56" fmla="*/ 3920239 h 4825533"/>
                <a:gd name="connsiteX57" fmla="*/ 4827357 w 8450041"/>
                <a:gd name="connsiteY57" fmla="*/ 3963132 h 4825533"/>
                <a:gd name="connsiteX58" fmla="*/ 4810049 w 8450041"/>
                <a:gd name="connsiteY58" fmla="*/ 3955607 h 4825533"/>
                <a:gd name="connsiteX59" fmla="*/ 4731035 w 8450041"/>
                <a:gd name="connsiteY59" fmla="*/ 3991728 h 4825533"/>
                <a:gd name="connsiteX60" fmla="*/ 4681370 w 8450041"/>
                <a:gd name="connsiteY60" fmla="*/ 3944319 h 4825533"/>
                <a:gd name="connsiteX61" fmla="*/ 4666319 w 8450041"/>
                <a:gd name="connsiteY61" fmla="*/ 3948835 h 4825533"/>
                <a:gd name="connsiteX62" fmla="*/ 4643744 w 8450041"/>
                <a:gd name="connsiteY62" fmla="*/ 4015808 h 4825533"/>
                <a:gd name="connsiteX63" fmla="*/ 4594079 w 8450041"/>
                <a:gd name="connsiteY63" fmla="*/ 4039889 h 4825533"/>
                <a:gd name="connsiteX64" fmla="*/ 4566236 w 8450041"/>
                <a:gd name="connsiteY64" fmla="*/ 4053434 h 4825533"/>
                <a:gd name="connsiteX65" fmla="*/ 4553443 w 8450041"/>
                <a:gd name="connsiteY65" fmla="*/ 4086544 h 4825533"/>
                <a:gd name="connsiteX66" fmla="*/ 4489480 w 8450041"/>
                <a:gd name="connsiteY66" fmla="*/ 4112882 h 4825533"/>
                <a:gd name="connsiteX67" fmla="*/ 4476687 w 8450041"/>
                <a:gd name="connsiteY67" fmla="*/ 4127180 h 4825533"/>
                <a:gd name="connsiteX68" fmla="*/ 4463894 w 8450041"/>
                <a:gd name="connsiteY68" fmla="*/ 4166310 h 4825533"/>
                <a:gd name="connsiteX69" fmla="*/ 4453359 w 8450041"/>
                <a:gd name="connsiteY69" fmla="*/ 4176093 h 4825533"/>
                <a:gd name="connsiteX70" fmla="*/ 4398426 w 8450041"/>
                <a:gd name="connsiteY70" fmla="*/ 4177598 h 4825533"/>
                <a:gd name="connsiteX71" fmla="*/ 4364563 w 8450041"/>
                <a:gd name="connsiteY71" fmla="*/ 4215223 h 4825533"/>
                <a:gd name="connsiteX72" fmla="*/ 4339730 w 8450041"/>
                <a:gd name="connsiteY72" fmla="*/ 4274672 h 4825533"/>
                <a:gd name="connsiteX73" fmla="*/ 4332205 w 8450041"/>
                <a:gd name="connsiteY73" fmla="*/ 4282197 h 4825533"/>
                <a:gd name="connsiteX74" fmla="*/ 4175682 w 8450041"/>
                <a:gd name="connsiteY74" fmla="*/ 4273919 h 4825533"/>
                <a:gd name="connsiteX75" fmla="*/ 4171168 w 8450041"/>
                <a:gd name="connsiteY75" fmla="*/ 4232531 h 4825533"/>
                <a:gd name="connsiteX76" fmla="*/ 4145582 w 8450041"/>
                <a:gd name="connsiteY76" fmla="*/ 4106862 h 4825533"/>
                <a:gd name="connsiteX77" fmla="*/ 4144830 w 8450041"/>
                <a:gd name="connsiteY77" fmla="*/ 4106862 h 4825533"/>
                <a:gd name="connsiteX78" fmla="*/ 4135047 w 8450041"/>
                <a:gd name="connsiteY78" fmla="*/ 3920239 h 4825533"/>
                <a:gd name="connsiteX79" fmla="*/ 4133542 w 8450041"/>
                <a:gd name="connsiteY79" fmla="*/ 3836711 h 4825533"/>
                <a:gd name="connsiteX80" fmla="*/ 4069579 w 8450041"/>
                <a:gd name="connsiteY80" fmla="*/ 3793065 h 4825533"/>
                <a:gd name="connsiteX81" fmla="*/ 4048508 w 8450041"/>
                <a:gd name="connsiteY81" fmla="*/ 3791560 h 4825533"/>
                <a:gd name="connsiteX82" fmla="*/ 4026685 w 8450041"/>
                <a:gd name="connsiteY82" fmla="*/ 3686208 h 4825533"/>
                <a:gd name="connsiteX83" fmla="*/ 4011635 w 8450041"/>
                <a:gd name="connsiteY83" fmla="*/ 3580857 h 4825533"/>
                <a:gd name="connsiteX84" fmla="*/ 4011635 w 8450041"/>
                <a:gd name="connsiteY84" fmla="*/ 3580104 h 4825533"/>
                <a:gd name="connsiteX85" fmla="*/ 4004863 w 8450041"/>
                <a:gd name="connsiteY85" fmla="*/ 3556776 h 4825533"/>
                <a:gd name="connsiteX86" fmla="*/ 4001100 w 8450041"/>
                <a:gd name="connsiteY86" fmla="*/ 3533449 h 4825533"/>
                <a:gd name="connsiteX87" fmla="*/ 4008625 w 8450041"/>
                <a:gd name="connsiteY87" fmla="*/ 3443900 h 4825533"/>
                <a:gd name="connsiteX88" fmla="*/ 4010130 w 8450041"/>
                <a:gd name="connsiteY88" fmla="*/ 3440137 h 4825533"/>
                <a:gd name="connsiteX89" fmla="*/ 4028943 w 8450041"/>
                <a:gd name="connsiteY89" fmla="*/ 3418314 h 4825533"/>
                <a:gd name="connsiteX90" fmla="*/ 4028943 w 8450041"/>
                <a:gd name="connsiteY90" fmla="*/ 3417561 h 4825533"/>
                <a:gd name="connsiteX91" fmla="*/ 4044746 w 8450041"/>
                <a:gd name="connsiteY91" fmla="*/ 3328765 h 4825533"/>
                <a:gd name="connsiteX92" fmla="*/ 4050765 w 8450041"/>
                <a:gd name="connsiteY92" fmla="*/ 3288882 h 4825533"/>
                <a:gd name="connsiteX93" fmla="*/ 4053023 w 8450041"/>
                <a:gd name="connsiteY93" fmla="*/ 3283614 h 4825533"/>
                <a:gd name="connsiteX94" fmla="*/ 4046250 w 8450041"/>
                <a:gd name="connsiteY94" fmla="*/ 3207611 h 4825533"/>
                <a:gd name="connsiteX95" fmla="*/ 4045498 w 8450041"/>
                <a:gd name="connsiteY95" fmla="*/ 3207611 h 4825533"/>
                <a:gd name="connsiteX96" fmla="*/ 4001100 w 8450041"/>
                <a:gd name="connsiteY96" fmla="*/ 3185788 h 4825533"/>
                <a:gd name="connsiteX97" fmla="*/ 3967989 w 8450041"/>
                <a:gd name="connsiteY97" fmla="*/ 3171491 h 4825533"/>
                <a:gd name="connsiteX98" fmla="*/ 3967989 w 8450041"/>
                <a:gd name="connsiteY98" fmla="*/ 3170738 h 4825533"/>
                <a:gd name="connsiteX99" fmla="*/ 4000348 w 8450041"/>
                <a:gd name="connsiteY99" fmla="*/ 3156440 h 4825533"/>
                <a:gd name="connsiteX100" fmla="*/ 4024428 w 8450041"/>
                <a:gd name="connsiteY100" fmla="*/ 3146657 h 4825533"/>
                <a:gd name="connsiteX101" fmla="*/ 4027438 w 8450041"/>
                <a:gd name="connsiteY101" fmla="*/ 3145152 h 4825533"/>
                <a:gd name="connsiteX102" fmla="*/ 4039478 w 8450041"/>
                <a:gd name="connsiteY102" fmla="*/ 3099250 h 4825533"/>
                <a:gd name="connsiteX103" fmla="*/ 4034963 w 8450041"/>
                <a:gd name="connsiteY103" fmla="*/ 3063881 h 4825533"/>
                <a:gd name="connsiteX104" fmla="*/ 4085381 w 8450041"/>
                <a:gd name="connsiteY104" fmla="*/ 3072159 h 4825533"/>
                <a:gd name="connsiteX105" fmla="*/ 4118491 w 8450041"/>
                <a:gd name="connsiteY105" fmla="*/ 3078179 h 4825533"/>
                <a:gd name="connsiteX106" fmla="*/ 4154612 w 8450041"/>
                <a:gd name="connsiteY106" fmla="*/ 3061624 h 4825533"/>
                <a:gd name="connsiteX107" fmla="*/ 4159127 w 8450041"/>
                <a:gd name="connsiteY107" fmla="*/ 3057109 h 4825533"/>
                <a:gd name="connsiteX108" fmla="*/ 4159880 w 8450041"/>
                <a:gd name="connsiteY108" fmla="*/ 3060119 h 4825533"/>
                <a:gd name="connsiteX109" fmla="*/ 4165148 w 8450041"/>
                <a:gd name="connsiteY109" fmla="*/ 3081942 h 4825533"/>
                <a:gd name="connsiteX110" fmla="*/ 4166652 w 8450041"/>
                <a:gd name="connsiteY110" fmla="*/ 3091725 h 4825533"/>
                <a:gd name="connsiteX111" fmla="*/ 4193743 w 8450041"/>
                <a:gd name="connsiteY111" fmla="*/ 3084199 h 4825533"/>
                <a:gd name="connsiteX112" fmla="*/ 4208041 w 8450041"/>
                <a:gd name="connsiteY112" fmla="*/ 3054851 h 4825533"/>
                <a:gd name="connsiteX113" fmla="*/ 4235131 w 8450041"/>
                <a:gd name="connsiteY113" fmla="*/ 3045821 h 4825533"/>
                <a:gd name="connsiteX114" fmla="*/ 4278777 w 8450041"/>
                <a:gd name="connsiteY114" fmla="*/ 3039801 h 4825533"/>
                <a:gd name="connsiteX115" fmla="*/ 4291663 w 8450041"/>
                <a:gd name="connsiteY115" fmla="*/ 3037826 h 4825533"/>
                <a:gd name="connsiteX116" fmla="*/ 6272928 w 8450041"/>
                <a:gd name="connsiteY116" fmla="*/ 3016474 h 4825533"/>
                <a:gd name="connsiteX117" fmla="*/ 6482126 w 8450041"/>
                <a:gd name="connsiteY117" fmla="*/ 3096240 h 4825533"/>
                <a:gd name="connsiteX118" fmla="*/ 6595755 w 8450041"/>
                <a:gd name="connsiteY118" fmla="*/ 3201592 h 4825533"/>
                <a:gd name="connsiteX119" fmla="*/ 6619836 w 8450041"/>
                <a:gd name="connsiteY119" fmla="*/ 3225672 h 4825533"/>
                <a:gd name="connsiteX120" fmla="*/ 6619083 w 8450041"/>
                <a:gd name="connsiteY120" fmla="*/ 3225672 h 4825533"/>
                <a:gd name="connsiteX121" fmla="*/ 6640154 w 8450041"/>
                <a:gd name="connsiteY121" fmla="*/ 3242227 h 4825533"/>
                <a:gd name="connsiteX122" fmla="*/ 6737980 w 8450041"/>
                <a:gd name="connsiteY122" fmla="*/ 3317478 h 4825533"/>
                <a:gd name="connsiteX123" fmla="*/ 6738732 w 8450041"/>
                <a:gd name="connsiteY123" fmla="*/ 3317478 h 4825533"/>
                <a:gd name="connsiteX124" fmla="*/ 6839569 w 8450041"/>
                <a:gd name="connsiteY124" fmla="*/ 3367897 h 4825533"/>
                <a:gd name="connsiteX125" fmla="*/ 6859887 w 8450041"/>
                <a:gd name="connsiteY125" fmla="*/ 3376926 h 4825533"/>
                <a:gd name="connsiteX126" fmla="*/ 6875690 w 8450041"/>
                <a:gd name="connsiteY126" fmla="*/ 3382947 h 4825533"/>
                <a:gd name="connsiteX127" fmla="*/ 6876442 w 8450041"/>
                <a:gd name="connsiteY127" fmla="*/ 3382947 h 4825533"/>
                <a:gd name="connsiteX128" fmla="*/ 6920840 w 8450041"/>
                <a:gd name="connsiteY128" fmla="*/ 3416058 h 4825533"/>
                <a:gd name="connsiteX129" fmla="*/ 7002864 w 8450041"/>
                <a:gd name="connsiteY129" fmla="*/ 3474001 h 4825533"/>
                <a:gd name="connsiteX130" fmla="*/ 7231627 w 8450041"/>
                <a:gd name="connsiteY130" fmla="*/ 3552262 h 4825533"/>
                <a:gd name="connsiteX131" fmla="*/ 7182713 w 8450041"/>
                <a:gd name="connsiteY131" fmla="*/ 3660623 h 4825533"/>
                <a:gd name="connsiteX132" fmla="*/ 7193249 w 8450041"/>
                <a:gd name="connsiteY132" fmla="*/ 3695991 h 4825533"/>
                <a:gd name="connsiteX133" fmla="*/ 7194754 w 8450041"/>
                <a:gd name="connsiteY133" fmla="*/ 3720072 h 4825533"/>
                <a:gd name="connsiteX134" fmla="*/ 7086393 w 8450041"/>
                <a:gd name="connsiteY134" fmla="*/ 3778015 h 4825533"/>
                <a:gd name="connsiteX135" fmla="*/ 7066828 w 8450041"/>
                <a:gd name="connsiteY135" fmla="*/ 3779520 h 4825533"/>
                <a:gd name="connsiteX136" fmla="*/ 7053282 w 8450041"/>
                <a:gd name="connsiteY136" fmla="*/ 3824671 h 4825533"/>
                <a:gd name="connsiteX137" fmla="*/ 6997597 w 8450041"/>
                <a:gd name="connsiteY137" fmla="*/ 4025591 h 4825533"/>
                <a:gd name="connsiteX138" fmla="*/ 6994586 w 8450041"/>
                <a:gd name="connsiteY138" fmla="*/ 4111378 h 4825533"/>
                <a:gd name="connsiteX139" fmla="*/ 6981041 w 8450041"/>
                <a:gd name="connsiteY139" fmla="*/ 4222749 h 4825533"/>
                <a:gd name="connsiteX140" fmla="*/ 6930623 w 8450041"/>
                <a:gd name="connsiteY140" fmla="*/ 4282950 h 4825533"/>
                <a:gd name="connsiteX141" fmla="*/ 6793666 w 8450041"/>
                <a:gd name="connsiteY141" fmla="*/ 4282950 h 4825533"/>
                <a:gd name="connsiteX142" fmla="*/ 6613816 w 8450041"/>
                <a:gd name="connsiteY142" fmla="*/ 4324338 h 4825533"/>
                <a:gd name="connsiteX143" fmla="*/ 6595003 w 8450041"/>
                <a:gd name="connsiteY143" fmla="*/ 4396579 h 4825533"/>
                <a:gd name="connsiteX144" fmla="*/ 6574686 w 8450041"/>
                <a:gd name="connsiteY144" fmla="*/ 4398084 h 4825533"/>
                <a:gd name="connsiteX145" fmla="*/ 6540822 w 8450041"/>
                <a:gd name="connsiteY145" fmla="*/ 4422917 h 4825533"/>
                <a:gd name="connsiteX146" fmla="*/ 6491156 w 8450041"/>
                <a:gd name="connsiteY146" fmla="*/ 4644155 h 4825533"/>
                <a:gd name="connsiteX147" fmla="*/ 6412143 w 8450041"/>
                <a:gd name="connsiteY147" fmla="*/ 4775845 h 4825533"/>
                <a:gd name="connsiteX148" fmla="*/ 6286474 w 8450041"/>
                <a:gd name="connsiteY148" fmla="*/ 4806698 h 4825533"/>
                <a:gd name="connsiteX149" fmla="*/ 6187142 w 8450041"/>
                <a:gd name="connsiteY149" fmla="*/ 4825510 h 4825533"/>
                <a:gd name="connsiteX150" fmla="*/ 6153280 w 8450041"/>
                <a:gd name="connsiteY150" fmla="*/ 4808955 h 4825533"/>
                <a:gd name="connsiteX151" fmla="*/ 6063730 w 8450041"/>
                <a:gd name="connsiteY151" fmla="*/ 4781112 h 4825533"/>
                <a:gd name="connsiteX152" fmla="*/ 6057710 w 8450041"/>
                <a:gd name="connsiteY152" fmla="*/ 4599004 h 4825533"/>
                <a:gd name="connsiteX153" fmla="*/ 5994499 w 8450041"/>
                <a:gd name="connsiteY153" fmla="*/ 4566646 h 4825533"/>
                <a:gd name="connsiteX154" fmla="*/ 5973429 w 8450041"/>
                <a:gd name="connsiteY154" fmla="*/ 4587717 h 4825533"/>
                <a:gd name="connsiteX155" fmla="*/ 5938061 w 8450041"/>
                <a:gd name="connsiteY155" fmla="*/ 4558369 h 4825533"/>
                <a:gd name="connsiteX156" fmla="*/ 5868078 w 8450041"/>
                <a:gd name="connsiteY156" fmla="*/ 4514723 h 4825533"/>
                <a:gd name="connsiteX157" fmla="*/ 5803362 w 8450041"/>
                <a:gd name="connsiteY157" fmla="*/ 4474840 h 4825533"/>
                <a:gd name="connsiteX158" fmla="*/ 5754449 w 8450041"/>
                <a:gd name="connsiteY158" fmla="*/ 4407867 h 4825533"/>
                <a:gd name="connsiteX159" fmla="*/ 5651354 w 8450041"/>
                <a:gd name="connsiteY159" fmla="*/ 4406362 h 4825533"/>
                <a:gd name="connsiteX160" fmla="*/ 5573093 w 8450041"/>
                <a:gd name="connsiteY160" fmla="*/ 4363469 h 4825533"/>
                <a:gd name="connsiteX161" fmla="*/ 5550518 w 8450041"/>
                <a:gd name="connsiteY161" fmla="*/ 4327348 h 4825533"/>
                <a:gd name="connsiteX162" fmla="*/ 5515150 w 8450041"/>
                <a:gd name="connsiteY162" fmla="*/ 4250592 h 4825533"/>
                <a:gd name="connsiteX163" fmla="*/ 5491822 w 8450041"/>
                <a:gd name="connsiteY163" fmla="*/ 4148251 h 4825533"/>
                <a:gd name="connsiteX164" fmla="*/ 5449682 w 8450041"/>
                <a:gd name="connsiteY164" fmla="*/ 4156529 h 4825533"/>
                <a:gd name="connsiteX165" fmla="*/ 5254029 w 8450041"/>
                <a:gd name="connsiteY165" fmla="*/ 4020324 h 4825533"/>
                <a:gd name="connsiteX166" fmla="*/ 5274346 w 8450041"/>
                <a:gd name="connsiteY166" fmla="*/ 3991728 h 4825533"/>
                <a:gd name="connsiteX167" fmla="*/ 5329280 w 8450041"/>
                <a:gd name="connsiteY167" fmla="*/ 3934537 h 4825533"/>
                <a:gd name="connsiteX168" fmla="*/ 5306704 w 8450041"/>
                <a:gd name="connsiteY168" fmla="*/ 3899922 h 4825533"/>
                <a:gd name="connsiteX169" fmla="*/ 5298426 w 8450041"/>
                <a:gd name="connsiteY169" fmla="*/ 3893150 h 4825533"/>
                <a:gd name="connsiteX170" fmla="*/ 5298426 w 8450041"/>
                <a:gd name="connsiteY170" fmla="*/ 3838216 h 4825533"/>
                <a:gd name="connsiteX171" fmla="*/ 5281871 w 8450041"/>
                <a:gd name="connsiteY171" fmla="*/ 3821661 h 4825533"/>
                <a:gd name="connsiteX172" fmla="*/ 5268326 w 8450041"/>
                <a:gd name="connsiteY172" fmla="*/ 3823918 h 4825533"/>
                <a:gd name="connsiteX173" fmla="*/ 5260801 w 8450041"/>
                <a:gd name="connsiteY173" fmla="*/ 3826176 h 4825533"/>
                <a:gd name="connsiteX174" fmla="*/ 5208125 w 8450041"/>
                <a:gd name="connsiteY174" fmla="*/ 3724587 h 4825533"/>
                <a:gd name="connsiteX175" fmla="*/ 5199848 w 8450041"/>
                <a:gd name="connsiteY175" fmla="*/ 3705022 h 4825533"/>
                <a:gd name="connsiteX176" fmla="*/ 5196838 w 8450041"/>
                <a:gd name="connsiteY176" fmla="*/ 3697497 h 4825533"/>
                <a:gd name="connsiteX177" fmla="*/ 5202106 w 8450041"/>
                <a:gd name="connsiteY177" fmla="*/ 3680941 h 4825533"/>
                <a:gd name="connsiteX178" fmla="*/ 5212640 w 8450041"/>
                <a:gd name="connsiteY178" fmla="*/ 3616226 h 4825533"/>
                <a:gd name="connsiteX179" fmla="*/ 5175015 w 8450041"/>
                <a:gd name="connsiteY179" fmla="*/ 3546995 h 4825533"/>
                <a:gd name="connsiteX180" fmla="*/ 5148677 w 8450041"/>
                <a:gd name="connsiteY180" fmla="*/ 3502596 h 4825533"/>
                <a:gd name="connsiteX181" fmla="*/ 5176520 w 8450041"/>
                <a:gd name="connsiteY181" fmla="*/ 3480774 h 4825533"/>
                <a:gd name="connsiteX182" fmla="*/ 5217156 w 8450041"/>
                <a:gd name="connsiteY182" fmla="*/ 3467228 h 4825533"/>
                <a:gd name="connsiteX183" fmla="*/ 5220918 w 8450041"/>
                <a:gd name="connsiteY183" fmla="*/ 3468734 h 4825533"/>
                <a:gd name="connsiteX184" fmla="*/ 5328527 w 8450041"/>
                <a:gd name="connsiteY184" fmla="*/ 3513131 h 4825533"/>
                <a:gd name="connsiteX185" fmla="*/ 5350350 w 8450041"/>
                <a:gd name="connsiteY185" fmla="*/ 3519904 h 4825533"/>
                <a:gd name="connsiteX186" fmla="*/ 5367658 w 8450041"/>
                <a:gd name="connsiteY186" fmla="*/ 3522914 h 4825533"/>
                <a:gd name="connsiteX187" fmla="*/ 5368410 w 8450041"/>
                <a:gd name="connsiteY187" fmla="*/ 3522914 h 4825533"/>
                <a:gd name="connsiteX188" fmla="*/ 5369915 w 8450041"/>
                <a:gd name="connsiteY188" fmla="*/ 3522914 h 4825533"/>
                <a:gd name="connsiteX189" fmla="*/ 5402273 w 8450041"/>
                <a:gd name="connsiteY189" fmla="*/ 3522914 h 4825533"/>
                <a:gd name="connsiteX190" fmla="*/ 5490317 w 8450041"/>
                <a:gd name="connsiteY190" fmla="*/ 3529687 h 4825533"/>
                <a:gd name="connsiteX191" fmla="*/ 5491069 w 8450041"/>
                <a:gd name="connsiteY191" fmla="*/ 3530439 h 4825533"/>
                <a:gd name="connsiteX192" fmla="*/ 5491069 w 8450041"/>
                <a:gd name="connsiteY192" fmla="*/ 3529687 h 4825533"/>
                <a:gd name="connsiteX193" fmla="*/ 5494832 w 8450041"/>
                <a:gd name="connsiteY193" fmla="*/ 3610958 h 4825533"/>
                <a:gd name="connsiteX194" fmla="*/ 5500099 w 8450041"/>
                <a:gd name="connsiteY194" fmla="*/ 3692981 h 4825533"/>
                <a:gd name="connsiteX195" fmla="*/ 5500099 w 8450041"/>
                <a:gd name="connsiteY195" fmla="*/ 3693734 h 4825533"/>
                <a:gd name="connsiteX196" fmla="*/ 5536973 w 8450041"/>
                <a:gd name="connsiteY196" fmla="*/ 3735122 h 4825533"/>
                <a:gd name="connsiteX197" fmla="*/ 5595669 w 8450041"/>
                <a:gd name="connsiteY197" fmla="*/ 3771242 h 4825533"/>
                <a:gd name="connsiteX198" fmla="*/ 5641572 w 8450041"/>
                <a:gd name="connsiteY198" fmla="*/ 3788550 h 4825533"/>
                <a:gd name="connsiteX199" fmla="*/ 5743161 w 8450041"/>
                <a:gd name="connsiteY199" fmla="*/ 3821661 h 4825533"/>
                <a:gd name="connsiteX200" fmla="*/ 5817659 w 8450041"/>
                <a:gd name="connsiteY200" fmla="*/ 3830691 h 4825533"/>
                <a:gd name="connsiteX201" fmla="*/ 5873345 w 8450041"/>
                <a:gd name="connsiteY201" fmla="*/ 3819404 h 4825533"/>
                <a:gd name="connsiteX202" fmla="*/ 5883128 w 8450041"/>
                <a:gd name="connsiteY202" fmla="*/ 3711041 h 4825533"/>
                <a:gd name="connsiteX203" fmla="*/ 5880118 w 8450041"/>
                <a:gd name="connsiteY203" fmla="*/ 3695991 h 4825533"/>
                <a:gd name="connsiteX204" fmla="*/ 5870335 w 8450041"/>
                <a:gd name="connsiteY204" fmla="*/ 3615473 h 4825533"/>
                <a:gd name="connsiteX205" fmla="*/ 5859047 w 8450041"/>
                <a:gd name="connsiteY205" fmla="*/ 3528934 h 4825533"/>
                <a:gd name="connsiteX206" fmla="*/ 5859047 w 8450041"/>
                <a:gd name="connsiteY206" fmla="*/ 3528182 h 4825533"/>
                <a:gd name="connsiteX207" fmla="*/ 5923763 w 8450041"/>
                <a:gd name="connsiteY207" fmla="*/ 3488299 h 4825533"/>
                <a:gd name="connsiteX208" fmla="*/ 5938061 w 8450041"/>
                <a:gd name="connsiteY208" fmla="*/ 3481526 h 4825533"/>
                <a:gd name="connsiteX209" fmla="*/ 5945586 w 8450041"/>
                <a:gd name="connsiteY209" fmla="*/ 3478516 h 4825533"/>
                <a:gd name="connsiteX210" fmla="*/ 5946339 w 8450041"/>
                <a:gd name="connsiteY210" fmla="*/ 3478516 h 4825533"/>
                <a:gd name="connsiteX211" fmla="*/ 5971924 w 8450041"/>
                <a:gd name="connsiteY211" fmla="*/ 3484536 h 4825533"/>
                <a:gd name="connsiteX212" fmla="*/ 6053195 w 8450041"/>
                <a:gd name="connsiteY212" fmla="*/ 3498834 h 4825533"/>
                <a:gd name="connsiteX213" fmla="*/ 6056205 w 8450041"/>
                <a:gd name="connsiteY213" fmla="*/ 3498834 h 4825533"/>
                <a:gd name="connsiteX214" fmla="*/ 6105871 w 8450041"/>
                <a:gd name="connsiteY214" fmla="*/ 3430355 h 4825533"/>
                <a:gd name="connsiteX215" fmla="*/ 6109633 w 8450041"/>
                <a:gd name="connsiteY215" fmla="*/ 3411543 h 4825533"/>
                <a:gd name="connsiteX216" fmla="*/ 6111138 w 8450041"/>
                <a:gd name="connsiteY216" fmla="*/ 3393482 h 4825533"/>
                <a:gd name="connsiteX217" fmla="*/ 6111138 w 8450041"/>
                <a:gd name="connsiteY217" fmla="*/ 3391977 h 4825533"/>
                <a:gd name="connsiteX218" fmla="*/ 6111891 w 8450041"/>
                <a:gd name="connsiteY218" fmla="*/ 3363382 h 4825533"/>
                <a:gd name="connsiteX219" fmla="*/ 6116406 w 8450041"/>
                <a:gd name="connsiteY219" fmla="*/ 3292646 h 4825533"/>
                <a:gd name="connsiteX220" fmla="*/ 6116406 w 8450041"/>
                <a:gd name="connsiteY220" fmla="*/ 3291893 h 4825533"/>
                <a:gd name="connsiteX221" fmla="*/ 6212727 w 8450041"/>
                <a:gd name="connsiteY221" fmla="*/ 3128598 h 4825533"/>
                <a:gd name="connsiteX222" fmla="*/ 6234550 w 8450041"/>
                <a:gd name="connsiteY222" fmla="*/ 3094735 h 4825533"/>
                <a:gd name="connsiteX223" fmla="*/ 6250353 w 8450041"/>
                <a:gd name="connsiteY223" fmla="*/ 3070655 h 4825533"/>
                <a:gd name="connsiteX224" fmla="*/ 6251106 w 8450041"/>
                <a:gd name="connsiteY224" fmla="*/ 3069903 h 4825533"/>
                <a:gd name="connsiteX225" fmla="*/ 6272928 w 8450041"/>
                <a:gd name="connsiteY225" fmla="*/ 3016474 h 4825533"/>
                <a:gd name="connsiteX226" fmla="*/ 6850105 w 8450041"/>
                <a:gd name="connsiteY226" fmla="*/ 2348244 h 4825533"/>
                <a:gd name="connsiteX227" fmla="*/ 6940406 w 8450041"/>
                <a:gd name="connsiteY227" fmla="*/ 2352007 h 4825533"/>
                <a:gd name="connsiteX228" fmla="*/ 7002112 w 8450041"/>
                <a:gd name="connsiteY228" fmla="*/ 2377592 h 4825533"/>
                <a:gd name="connsiteX229" fmla="*/ 7046510 w 8450041"/>
                <a:gd name="connsiteY229" fmla="*/ 2376840 h 4825533"/>
                <a:gd name="connsiteX230" fmla="*/ 7239905 w 8450041"/>
                <a:gd name="connsiteY230" fmla="*/ 2379850 h 4825533"/>
                <a:gd name="connsiteX231" fmla="*/ 7241410 w 8450041"/>
                <a:gd name="connsiteY231" fmla="*/ 2380602 h 4825533"/>
                <a:gd name="connsiteX232" fmla="*/ 7300859 w 8450041"/>
                <a:gd name="connsiteY232" fmla="*/ 2394147 h 4825533"/>
                <a:gd name="connsiteX233" fmla="*/ 7327197 w 8450041"/>
                <a:gd name="connsiteY233" fmla="*/ 2399415 h 4825533"/>
                <a:gd name="connsiteX234" fmla="*/ 7373100 w 8450041"/>
                <a:gd name="connsiteY234" fmla="*/ 2394147 h 4825533"/>
                <a:gd name="connsiteX235" fmla="*/ 7381377 w 8450041"/>
                <a:gd name="connsiteY235" fmla="*/ 2390385 h 4825533"/>
                <a:gd name="connsiteX236" fmla="*/ 7388150 w 8450041"/>
                <a:gd name="connsiteY236" fmla="*/ 2385870 h 4825533"/>
                <a:gd name="connsiteX237" fmla="*/ 7394923 w 8450041"/>
                <a:gd name="connsiteY237" fmla="*/ 2378345 h 4825533"/>
                <a:gd name="connsiteX238" fmla="*/ 7412231 w 8450041"/>
                <a:gd name="connsiteY238" fmla="*/ 2369314 h 4825533"/>
                <a:gd name="connsiteX239" fmla="*/ 7437816 w 8450041"/>
                <a:gd name="connsiteY239" fmla="*/ 2385117 h 4825533"/>
                <a:gd name="connsiteX240" fmla="*/ 7495759 w 8450041"/>
                <a:gd name="connsiteY240" fmla="*/ 2415217 h 4825533"/>
                <a:gd name="connsiteX241" fmla="*/ 7497264 w 8450041"/>
                <a:gd name="connsiteY241" fmla="*/ 2415217 h 4825533"/>
                <a:gd name="connsiteX242" fmla="*/ 7498017 w 8450041"/>
                <a:gd name="connsiteY242" fmla="*/ 2415217 h 4825533"/>
                <a:gd name="connsiteX243" fmla="*/ 7527364 w 8450041"/>
                <a:gd name="connsiteY243" fmla="*/ 2392642 h 4825533"/>
                <a:gd name="connsiteX244" fmla="*/ 7540158 w 8450041"/>
                <a:gd name="connsiteY244" fmla="*/ 2379097 h 4825533"/>
                <a:gd name="connsiteX245" fmla="*/ 7557465 w 8450041"/>
                <a:gd name="connsiteY245" fmla="*/ 2379850 h 4825533"/>
                <a:gd name="connsiteX246" fmla="*/ 7574773 w 8450041"/>
                <a:gd name="connsiteY246" fmla="*/ 2381355 h 4825533"/>
                <a:gd name="connsiteX247" fmla="*/ 7594338 w 8450041"/>
                <a:gd name="connsiteY247" fmla="*/ 2385870 h 4825533"/>
                <a:gd name="connsiteX248" fmla="*/ 7603368 w 8450041"/>
                <a:gd name="connsiteY248" fmla="*/ 2391890 h 4825533"/>
                <a:gd name="connsiteX249" fmla="*/ 7605626 w 8450041"/>
                <a:gd name="connsiteY249" fmla="*/ 2394900 h 4825533"/>
                <a:gd name="connsiteX250" fmla="*/ 7613151 w 8450041"/>
                <a:gd name="connsiteY250" fmla="*/ 2408445 h 4825533"/>
                <a:gd name="connsiteX251" fmla="*/ 7665074 w 8450041"/>
                <a:gd name="connsiteY251" fmla="*/ 2450586 h 4825533"/>
                <a:gd name="connsiteX252" fmla="*/ 7680125 w 8450041"/>
                <a:gd name="connsiteY252" fmla="*/ 2460368 h 4825533"/>
                <a:gd name="connsiteX253" fmla="*/ 7680877 w 8450041"/>
                <a:gd name="connsiteY253" fmla="*/ 2461121 h 4825533"/>
                <a:gd name="connsiteX254" fmla="*/ 7698937 w 8450041"/>
                <a:gd name="connsiteY254" fmla="*/ 2472409 h 4825533"/>
                <a:gd name="connsiteX255" fmla="*/ 7702700 w 8450041"/>
                <a:gd name="connsiteY255" fmla="*/ 2474666 h 4825533"/>
                <a:gd name="connsiteX256" fmla="*/ 7724523 w 8450041"/>
                <a:gd name="connsiteY256" fmla="*/ 2480686 h 4825533"/>
                <a:gd name="connsiteX257" fmla="*/ 7732048 w 8450041"/>
                <a:gd name="connsiteY257" fmla="*/ 2480686 h 4825533"/>
                <a:gd name="connsiteX258" fmla="*/ 7744088 w 8450041"/>
                <a:gd name="connsiteY258" fmla="*/ 2479934 h 4825533"/>
                <a:gd name="connsiteX259" fmla="*/ 7740325 w 8450041"/>
                <a:gd name="connsiteY259" fmla="*/ 2485953 h 4825533"/>
                <a:gd name="connsiteX260" fmla="*/ 7728285 w 8450041"/>
                <a:gd name="connsiteY260" fmla="*/ 2513796 h 4825533"/>
                <a:gd name="connsiteX261" fmla="*/ 7728285 w 8450041"/>
                <a:gd name="connsiteY261" fmla="*/ 2514549 h 4825533"/>
                <a:gd name="connsiteX262" fmla="*/ 7738820 w 8450041"/>
                <a:gd name="connsiteY262" fmla="*/ 2534867 h 4825533"/>
                <a:gd name="connsiteX263" fmla="*/ 7748603 w 8450041"/>
                <a:gd name="connsiteY263" fmla="*/ 2543144 h 4825533"/>
                <a:gd name="connsiteX264" fmla="*/ 7759891 w 8450041"/>
                <a:gd name="connsiteY264" fmla="*/ 2562710 h 4825533"/>
                <a:gd name="connsiteX265" fmla="*/ 7786981 w 8450041"/>
                <a:gd name="connsiteY265" fmla="*/ 2593563 h 4825533"/>
                <a:gd name="connsiteX266" fmla="*/ 7804288 w 8450041"/>
                <a:gd name="connsiteY266" fmla="*/ 2588295 h 4825533"/>
                <a:gd name="connsiteX267" fmla="*/ 7814071 w 8450041"/>
                <a:gd name="connsiteY267" fmla="*/ 2584532 h 4825533"/>
                <a:gd name="connsiteX268" fmla="*/ 7821597 w 8450041"/>
                <a:gd name="connsiteY268" fmla="*/ 2581522 h 4825533"/>
                <a:gd name="connsiteX269" fmla="*/ 7823854 w 8450041"/>
                <a:gd name="connsiteY269" fmla="*/ 2585285 h 4825533"/>
                <a:gd name="connsiteX270" fmla="*/ 7824607 w 8450041"/>
                <a:gd name="connsiteY270" fmla="*/ 2585285 h 4825533"/>
                <a:gd name="connsiteX271" fmla="*/ 7830626 w 8450041"/>
                <a:gd name="connsiteY271" fmla="*/ 2592058 h 4825533"/>
                <a:gd name="connsiteX272" fmla="*/ 7855460 w 8450041"/>
                <a:gd name="connsiteY272" fmla="*/ 2610870 h 4825533"/>
                <a:gd name="connsiteX273" fmla="*/ 7869758 w 8450041"/>
                <a:gd name="connsiteY273" fmla="*/ 2620653 h 4825533"/>
                <a:gd name="connsiteX274" fmla="*/ 7882550 w 8450041"/>
                <a:gd name="connsiteY274" fmla="*/ 2630436 h 4825533"/>
                <a:gd name="connsiteX275" fmla="*/ 7899104 w 8450041"/>
                <a:gd name="connsiteY275" fmla="*/ 2634198 h 4825533"/>
                <a:gd name="connsiteX276" fmla="*/ 7911898 w 8450041"/>
                <a:gd name="connsiteY276" fmla="*/ 2637961 h 4825533"/>
                <a:gd name="connsiteX277" fmla="*/ 7920928 w 8450041"/>
                <a:gd name="connsiteY277" fmla="*/ 2644733 h 4825533"/>
                <a:gd name="connsiteX278" fmla="*/ 7916412 w 8450041"/>
                <a:gd name="connsiteY278" fmla="*/ 2646238 h 4825533"/>
                <a:gd name="connsiteX279" fmla="*/ 7902868 w 8450041"/>
                <a:gd name="connsiteY279" fmla="*/ 2665804 h 4825533"/>
                <a:gd name="connsiteX280" fmla="*/ 7903620 w 8450041"/>
                <a:gd name="connsiteY280" fmla="*/ 2732025 h 4825533"/>
                <a:gd name="connsiteX281" fmla="*/ 7829874 w 8450041"/>
                <a:gd name="connsiteY281" fmla="*/ 2738045 h 4825533"/>
                <a:gd name="connsiteX282" fmla="*/ 7610894 w 8450041"/>
                <a:gd name="connsiteY282" fmla="*/ 2888547 h 4825533"/>
                <a:gd name="connsiteX283" fmla="*/ 7606378 w 8450041"/>
                <a:gd name="connsiteY283" fmla="*/ 2917894 h 4825533"/>
                <a:gd name="connsiteX284" fmla="*/ 7403200 w 8450041"/>
                <a:gd name="connsiteY284" fmla="*/ 3020236 h 4825533"/>
                <a:gd name="connsiteX285" fmla="*/ 7302364 w 8450041"/>
                <a:gd name="connsiteY285" fmla="*/ 3204601 h 4825533"/>
                <a:gd name="connsiteX286" fmla="*/ 7324186 w 8450041"/>
                <a:gd name="connsiteY286" fmla="*/ 3314468 h 4825533"/>
                <a:gd name="connsiteX287" fmla="*/ 7232380 w 8450041"/>
                <a:gd name="connsiteY287" fmla="*/ 3540221 h 4825533"/>
                <a:gd name="connsiteX288" fmla="*/ 7008885 w 8450041"/>
                <a:gd name="connsiteY288" fmla="*/ 3461208 h 4825533"/>
                <a:gd name="connsiteX289" fmla="*/ 6930624 w 8450041"/>
                <a:gd name="connsiteY289" fmla="*/ 3406274 h 4825533"/>
                <a:gd name="connsiteX290" fmla="*/ 6880958 w 8450041"/>
                <a:gd name="connsiteY290" fmla="*/ 3369401 h 4825533"/>
                <a:gd name="connsiteX291" fmla="*/ 6865908 w 8450041"/>
                <a:gd name="connsiteY291" fmla="*/ 3363381 h 4825533"/>
                <a:gd name="connsiteX292" fmla="*/ 6845590 w 8450041"/>
                <a:gd name="connsiteY292" fmla="*/ 3355103 h 4825533"/>
                <a:gd name="connsiteX293" fmla="*/ 6746258 w 8450041"/>
                <a:gd name="connsiteY293" fmla="*/ 3304685 h 4825533"/>
                <a:gd name="connsiteX294" fmla="*/ 6745506 w 8450041"/>
                <a:gd name="connsiteY294" fmla="*/ 3304685 h 4825533"/>
                <a:gd name="connsiteX295" fmla="*/ 6649185 w 8450041"/>
                <a:gd name="connsiteY295" fmla="*/ 3231692 h 4825533"/>
                <a:gd name="connsiteX296" fmla="*/ 6627361 w 8450041"/>
                <a:gd name="connsiteY296" fmla="*/ 3214383 h 4825533"/>
                <a:gd name="connsiteX297" fmla="*/ 6604786 w 8450041"/>
                <a:gd name="connsiteY297" fmla="*/ 3191808 h 4825533"/>
                <a:gd name="connsiteX298" fmla="*/ 6488147 w 8450041"/>
                <a:gd name="connsiteY298" fmla="*/ 3084199 h 4825533"/>
                <a:gd name="connsiteX299" fmla="*/ 6486642 w 8450041"/>
                <a:gd name="connsiteY299" fmla="*/ 3083447 h 4825533"/>
                <a:gd name="connsiteX300" fmla="*/ 6485889 w 8450041"/>
                <a:gd name="connsiteY300" fmla="*/ 3082694 h 4825533"/>
                <a:gd name="connsiteX301" fmla="*/ 6269166 w 8450041"/>
                <a:gd name="connsiteY301" fmla="*/ 2999918 h 4825533"/>
                <a:gd name="connsiteX302" fmla="*/ 6276691 w 8450041"/>
                <a:gd name="connsiteY302" fmla="*/ 2991641 h 4825533"/>
                <a:gd name="connsiteX303" fmla="*/ 6276691 w 8450041"/>
                <a:gd name="connsiteY303" fmla="*/ 2990888 h 4825533"/>
                <a:gd name="connsiteX304" fmla="*/ 6325605 w 8450041"/>
                <a:gd name="connsiteY304" fmla="*/ 2936707 h 4825533"/>
                <a:gd name="connsiteX305" fmla="*/ 6360220 w 8450041"/>
                <a:gd name="connsiteY305" fmla="*/ 2896072 h 4825533"/>
                <a:gd name="connsiteX306" fmla="*/ 6360220 w 8450041"/>
                <a:gd name="connsiteY306" fmla="*/ 2895319 h 4825533"/>
                <a:gd name="connsiteX307" fmla="*/ 6362478 w 8450041"/>
                <a:gd name="connsiteY307" fmla="*/ 2885537 h 4825533"/>
                <a:gd name="connsiteX308" fmla="*/ 6364736 w 8450041"/>
                <a:gd name="connsiteY308" fmla="*/ 2871992 h 4825533"/>
                <a:gd name="connsiteX309" fmla="*/ 6372261 w 8450041"/>
                <a:gd name="connsiteY309" fmla="*/ 2784700 h 4825533"/>
                <a:gd name="connsiteX310" fmla="*/ 6378281 w 8450041"/>
                <a:gd name="connsiteY310" fmla="*/ 2762125 h 4825533"/>
                <a:gd name="connsiteX311" fmla="*/ 6373766 w 8450041"/>
                <a:gd name="connsiteY311" fmla="*/ 2719984 h 4825533"/>
                <a:gd name="connsiteX312" fmla="*/ 6373013 w 8450041"/>
                <a:gd name="connsiteY312" fmla="*/ 2719984 h 4825533"/>
                <a:gd name="connsiteX313" fmla="*/ 6373013 w 8450041"/>
                <a:gd name="connsiteY313" fmla="*/ 2719231 h 4825533"/>
                <a:gd name="connsiteX314" fmla="*/ 6357962 w 8450041"/>
                <a:gd name="connsiteY314" fmla="*/ 2704934 h 4825533"/>
                <a:gd name="connsiteX315" fmla="*/ 6348180 w 8450041"/>
                <a:gd name="connsiteY315" fmla="*/ 2695904 h 4825533"/>
                <a:gd name="connsiteX316" fmla="*/ 6356458 w 8450041"/>
                <a:gd name="connsiteY316" fmla="*/ 2692141 h 4825533"/>
                <a:gd name="connsiteX317" fmla="*/ 6413649 w 8450041"/>
                <a:gd name="connsiteY317" fmla="*/ 2668062 h 4825533"/>
                <a:gd name="connsiteX318" fmla="*/ 6473850 w 8450041"/>
                <a:gd name="connsiteY318" fmla="*/ 2655268 h 4825533"/>
                <a:gd name="connsiteX319" fmla="*/ 6528030 w 8450041"/>
                <a:gd name="connsiteY319" fmla="*/ 2674081 h 4825533"/>
                <a:gd name="connsiteX320" fmla="*/ 6555873 w 8450041"/>
                <a:gd name="connsiteY320" fmla="*/ 2689131 h 4825533"/>
                <a:gd name="connsiteX321" fmla="*/ 6575438 w 8450041"/>
                <a:gd name="connsiteY321" fmla="*/ 2699666 h 4825533"/>
                <a:gd name="connsiteX322" fmla="*/ 6634886 w 8450041"/>
                <a:gd name="connsiteY322" fmla="*/ 2704934 h 4825533"/>
                <a:gd name="connsiteX323" fmla="*/ 6652947 w 8450041"/>
                <a:gd name="connsiteY323" fmla="*/ 2699666 h 4825533"/>
                <a:gd name="connsiteX324" fmla="*/ 6686057 w 8450041"/>
                <a:gd name="connsiteY324" fmla="*/ 2662041 h 4825533"/>
                <a:gd name="connsiteX325" fmla="*/ 6690572 w 8450041"/>
                <a:gd name="connsiteY325" fmla="*/ 2643228 h 4825533"/>
                <a:gd name="connsiteX326" fmla="*/ 6719921 w 8450041"/>
                <a:gd name="connsiteY326" fmla="*/ 2579264 h 4825533"/>
                <a:gd name="connsiteX327" fmla="*/ 6720673 w 8450041"/>
                <a:gd name="connsiteY327" fmla="*/ 2578512 h 4825533"/>
                <a:gd name="connsiteX328" fmla="*/ 6770338 w 8450041"/>
                <a:gd name="connsiteY328" fmla="*/ 2531857 h 4825533"/>
                <a:gd name="connsiteX329" fmla="*/ 6765071 w 8450041"/>
                <a:gd name="connsiteY329" fmla="*/ 2511539 h 4825533"/>
                <a:gd name="connsiteX330" fmla="*/ 6756793 w 8450041"/>
                <a:gd name="connsiteY330" fmla="*/ 2507776 h 4825533"/>
                <a:gd name="connsiteX331" fmla="*/ 6725941 w 8450041"/>
                <a:gd name="connsiteY331" fmla="*/ 2473913 h 4825533"/>
                <a:gd name="connsiteX332" fmla="*/ 6726693 w 8450041"/>
                <a:gd name="connsiteY332" fmla="*/ 2389633 h 4825533"/>
                <a:gd name="connsiteX333" fmla="*/ 6746258 w 8450041"/>
                <a:gd name="connsiteY333" fmla="*/ 2392642 h 4825533"/>
                <a:gd name="connsiteX334" fmla="*/ 6750773 w 8450041"/>
                <a:gd name="connsiteY334" fmla="*/ 2391890 h 4825533"/>
                <a:gd name="connsiteX335" fmla="*/ 6759051 w 8450041"/>
                <a:gd name="connsiteY335" fmla="*/ 2389633 h 4825533"/>
                <a:gd name="connsiteX336" fmla="*/ 6761308 w 8450041"/>
                <a:gd name="connsiteY336" fmla="*/ 2388127 h 4825533"/>
                <a:gd name="connsiteX337" fmla="*/ 6767328 w 8450041"/>
                <a:gd name="connsiteY337" fmla="*/ 2379850 h 4825533"/>
                <a:gd name="connsiteX338" fmla="*/ 6775606 w 8450041"/>
                <a:gd name="connsiteY338" fmla="*/ 2365551 h 4825533"/>
                <a:gd name="connsiteX339" fmla="*/ 6849352 w 8450041"/>
                <a:gd name="connsiteY339" fmla="*/ 2348996 h 4825533"/>
                <a:gd name="connsiteX340" fmla="*/ 5503864 w 8450041"/>
                <a:gd name="connsiteY340" fmla="*/ 1865132 h 4825533"/>
                <a:gd name="connsiteX341" fmla="*/ 5533965 w 8450041"/>
                <a:gd name="connsiteY341" fmla="*/ 1876420 h 4825533"/>
                <a:gd name="connsiteX342" fmla="*/ 5554282 w 8450041"/>
                <a:gd name="connsiteY342" fmla="*/ 1883192 h 4825533"/>
                <a:gd name="connsiteX343" fmla="*/ 5573847 w 8450041"/>
                <a:gd name="connsiteY343" fmla="*/ 1891470 h 4825533"/>
                <a:gd name="connsiteX344" fmla="*/ 5582878 w 8450041"/>
                <a:gd name="connsiteY344" fmla="*/ 1891470 h 4825533"/>
                <a:gd name="connsiteX345" fmla="*/ 5616741 w 8450041"/>
                <a:gd name="connsiteY345" fmla="*/ 1890717 h 4825533"/>
                <a:gd name="connsiteX346" fmla="*/ 5628781 w 8450041"/>
                <a:gd name="connsiteY346" fmla="*/ 1927590 h 4825533"/>
                <a:gd name="connsiteX347" fmla="*/ 5632543 w 8450041"/>
                <a:gd name="connsiteY347" fmla="*/ 1943393 h 4825533"/>
                <a:gd name="connsiteX348" fmla="*/ 5632543 w 8450041"/>
                <a:gd name="connsiteY348" fmla="*/ 1944146 h 4825533"/>
                <a:gd name="connsiteX349" fmla="*/ 5633296 w 8450041"/>
                <a:gd name="connsiteY349" fmla="*/ 1944898 h 4825533"/>
                <a:gd name="connsiteX350" fmla="*/ 5668664 w 8450041"/>
                <a:gd name="connsiteY350" fmla="*/ 1973494 h 4825533"/>
                <a:gd name="connsiteX351" fmla="*/ 5679952 w 8450041"/>
                <a:gd name="connsiteY351" fmla="*/ 1979514 h 4825533"/>
                <a:gd name="connsiteX352" fmla="*/ 5691239 w 8450041"/>
                <a:gd name="connsiteY352" fmla="*/ 1984781 h 4825533"/>
                <a:gd name="connsiteX353" fmla="*/ 5691239 w 8450041"/>
                <a:gd name="connsiteY353" fmla="*/ 1985534 h 4825533"/>
                <a:gd name="connsiteX354" fmla="*/ 5716824 w 8450041"/>
                <a:gd name="connsiteY354" fmla="*/ 1996822 h 4825533"/>
                <a:gd name="connsiteX355" fmla="*/ 5728865 w 8450041"/>
                <a:gd name="connsiteY355" fmla="*/ 2003594 h 4825533"/>
                <a:gd name="connsiteX356" fmla="*/ 5742410 w 8450041"/>
                <a:gd name="connsiteY356" fmla="*/ 2025417 h 4825533"/>
                <a:gd name="connsiteX357" fmla="*/ 5742410 w 8450041"/>
                <a:gd name="connsiteY357" fmla="*/ 2026169 h 4825533"/>
                <a:gd name="connsiteX358" fmla="*/ 5758965 w 8450041"/>
                <a:gd name="connsiteY358" fmla="*/ 2047240 h 4825533"/>
                <a:gd name="connsiteX359" fmla="*/ 5764233 w 8450041"/>
                <a:gd name="connsiteY359" fmla="*/ 2050250 h 4825533"/>
                <a:gd name="connsiteX360" fmla="*/ 5780788 w 8450041"/>
                <a:gd name="connsiteY360" fmla="*/ 2057023 h 4825533"/>
                <a:gd name="connsiteX361" fmla="*/ 5783798 w 8450041"/>
                <a:gd name="connsiteY361" fmla="*/ 2058528 h 4825533"/>
                <a:gd name="connsiteX362" fmla="*/ 5784550 w 8450041"/>
                <a:gd name="connsiteY362" fmla="*/ 2058528 h 4825533"/>
                <a:gd name="connsiteX363" fmla="*/ 5801859 w 8450041"/>
                <a:gd name="connsiteY363" fmla="*/ 2061538 h 4825533"/>
                <a:gd name="connsiteX364" fmla="*/ 5802611 w 8450041"/>
                <a:gd name="connsiteY364" fmla="*/ 2061538 h 4825533"/>
                <a:gd name="connsiteX365" fmla="*/ 5835721 w 8450041"/>
                <a:gd name="connsiteY365" fmla="*/ 2051003 h 4825533"/>
                <a:gd name="connsiteX366" fmla="*/ 5839484 w 8450041"/>
                <a:gd name="connsiteY366" fmla="*/ 2049498 h 4825533"/>
                <a:gd name="connsiteX367" fmla="*/ 5865822 w 8450041"/>
                <a:gd name="connsiteY367" fmla="*/ 2055517 h 4825533"/>
                <a:gd name="connsiteX368" fmla="*/ 5868832 w 8450041"/>
                <a:gd name="connsiteY368" fmla="*/ 2093142 h 4825533"/>
                <a:gd name="connsiteX369" fmla="*/ 5861306 w 8450041"/>
                <a:gd name="connsiteY369" fmla="*/ 2099915 h 4825533"/>
                <a:gd name="connsiteX370" fmla="*/ 5853029 w 8450041"/>
                <a:gd name="connsiteY370" fmla="*/ 2128511 h 4825533"/>
                <a:gd name="connsiteX371" fmla="*/ 5870337 w 8450041"/>
                <a:gd name="connsiteY371" fmla="*/ 2148829 h 4825533"/>
                <a:gd name="connsiteX372" fmla="*/ 5881625 w 8450041"/>
                <a:gd name="connsiteY372" fmla="*/ 2154849 h 4825533"/>
                <a:gd name="connsiteX373" fmla="*/ 5908715 w 8450041"/>
                <a:gd name="connsiteY373" fmla="*/ 2160116 h 4825533"/>
                <a:gd name="connsiteX374" fmla="*/ 5915487 w 8450041"/>
                <a:gd name="connsiteY374" fmla="*/ 2160116 h 4825533"/>
                <a:gd name="connsiteX375" fmla="*/ 5907210 w 8450041"/>
                <a:gd name="connsiteY375" fmla="*/ 2168394 h 4825533"/>
                <a:gd name="connsiteX376" fmla="*/ 5891407 w 8450041"/>
                <a:gd name="connsiteY376" fmla="*/ 2190217 h 4825533"/>
                <a:gd name="connsiteX377" fmla="*/ 5880872 w 8450041"/>
                <a:gd name="connsiteY377" fmla="*/ 2219565 h 4825533"/>
                <a:gd name="connsiteX378" fmla="*/ 5880872 w 8450041"/>
                <a:gd name="connsiteY378" fmla="*/ 2220317 h 4825533"/>
                <a:gd name="connsiteX379" fmla="*/ 5880872 w 8450041"/>
                <a:gd name="connsiteY379" fmla="*/ 2253428 h 4825533"/>
                <a:gd name="connsiteX380" fmla="*/ 5880120 w 8450041"/>
                <a:gd name="connsiteY380" fmla="*/ 2279013 h 4825533"/>
                <a:gd name="connsiteX381" fmla="*/ 5893665 w 8450041"/>
                <a:gd name="connsiteY381" fmla="*/ 2295568 h 4825533"/>
                <a:gd name="connsiteX382" fmla="*/ 5898932 w 8450041"/>
                <a:gd name="connsiteY382" fmla="*/ 2299331 h 4825533"/>
                <a:gd name="connsiteX383" fmla="*/ 5895922 w 8450041"/>
                <a:gd name="connsiteY383" fmla="*/ 2303846 h 4825533"/>
                <a:gd name="connsiteX384" fmla="*/ 5892160 w 8450041"/>
                <a:gd name="connsiteY384" fmla="*/ 2308361 h 4825533"/>
                <a:gd name="connsiteX385" fmla="*/ 5873347 w 8450041"/>
                <a:gd name="connsiteY385" fmla="*/ 2327927 h 4825533"/>
                <a:gd name="connsiteX386" fmla="*/ 5868832 w 8450041"/>
                <a:gd name="connsiteY386" fmla="*/ 2349749 h 4825533"/>
                <a:gd name="connsiteX387" fmla="*/ 5868079 w 8450041"/>
                <a:gd name="connsiteY387" fmla="*/ 2361789 h 4825533"/>
                <a:gd name="connsiteX388" fmla="*/ 5854534 w 8450041"/>
                <a:gd name="connsiteY388" fmla="*/ 2365552 h 4825533"/>
                <a:gd name="connsiteX389" fmla="*/ 5825186 w 8450041"/>
                <a:gd name="connsiteY389" fmla="*/ 2376087 h 4825533"/>
                <a:gd name="connsiteX390" fmla="*/ 5806374 w 8450041"/>
                <a:gd name="connsiteY390" fmla="*/ 2383612 h 4825533"/>
                <a:gd name="connsiteX391" fmla="*/ 5779283 w 8450041"/>
                <a:gd name="connsiteY391" fmla="*/ 2400168 h 4825533"/>
                <a:gd name="connsiteX392" fmla="*/ 5771005 w 8450041"/>
                <a:gd name="connsiteY392" fmla="*/ 2411455 h 4825533"/>
                <a:gd name="connsiteX393" fmla="*/ 5762728 w 8450041"/>
                <a:gd name="connsiteY393" fmla="*/ 2427258 h 4825533"/>
                <a:gd name="connsiteX394" fmla="*/ 5722844 w 8450041"/>
                <a:gd name="connsiteY394" fmla="*/ 2541639 h 4825533"/>
                <a:gd name="connsiteX395" fmla="*/ 5714567 w 8450041"/>
                <a:gd name="connsiteY395" fmla="*/ 2589048 h 4825533"/>
                <a:gd name="connsiteX396" fmla="*/ 5711557 w 8450041"/>
                <a:gd name="connsiteY396" fmla="*/ 2601088 h 4825533"/>
                <a:gd name="connsiteX397" fmla="*/ 5698012 w 8450041"/>
                <a:gd name="connsiteY397" fmla="*/ 2613128 h 4825533"/>
                <a:gd name="connsiteX398" fmla="*/ 5672427 w 8450041"/>
                <a:gd name="connsiteY398" fmla="*/ 2637961 h 4825533"/>
                <a:gd name="connsiteX399" fmla="*/ 5657376 w 8450041"/>
                <a:gd name="connsiteY399" fmla="*/ 2666557 h 4825533"/>
                <a:gd name="connsiteX400" fmla="*/ 5658882 w 8450041"/>
                <a:gd name="connsiteY400" fmla="*/ 2695151 h 4825533"/>
                <a:gd name="connsiteX401" fmla="*/ 5667912 w 8450041"/>
                <a:gd name="connsiteY401" fmla="*/ 2701924 h 4825533"/>
                <a:gd name="connsiteX402" fmla="*/ 5685219 w 8450041"/>
                <a:gd name="connsiteY402" fmla="*/ 2716974 h 4825533"/>
                <a:gd name="connsiteX403" fmla="*/ 5685219 w 8450041"/>
                <a:gd name="connsiteY403" fmla="*/ 2717726 h 4825533"/>
                <a:gd name="connsiteX404" fmla="*/ 5697259 w 8450041"/>
                <a:gd name="connsiteY404" fmla="*/ 2728262 h 4825533"/>
                <a:gd name="connsiteX405" fmla="*/ 5721340 w 8450041"/>
                <a:gd name="connsiteY405" fmla="*/ 2747075 h 4825533"/>
                <a:gd name="connsiteX406" fmla="*/ 5868832 w 8450041"/>
                <a:gd name="connsiteY406" fmla="*/ 2856941 h 4825533"/>
                <a:gd name="connsiteX407" fmla="*/ 5886892 w 8450041"/>
                <a:gd name="connsiteY407" fmla="*/ 2869734 h 4825533"/>
                <a:gd name="connsiteX408" fmla="*/ 5918497 w 8450041"/>
                <a:gd name="connsiteY408" fmla="*/ 2890804 h 4825533"/>
                <a:gd name="connsiteX409" fmla="*/ 6085555 w 8450041"/>
                <a:gd name="connsiteY409" fmla="*/ 2999918 h 4825533"/>
                <a:gd name="connsiteX410" fmla="*/ 6133715 w 8450041"/>
                <a:gd name="connsiteY410" fmla="*/ 2963798 h 4825533"/>
                <a:gd name="connsiteX411" fmla="*/ 6154034 w 8450041"/>
                <a:gd name="connsiteY411" fmla="*/ 2939718 h 4825533"/>
                <a:gd name="connsiteX412" fmla="*/ 6154034 w 8450041"/>
                <a:gd name="connsiteY412" fmla="*/ 2938965 h 4825533"/>
                <a:gd name="connsiteX413" fmla="*/ 6159301 w 8450041"/>
                <a:gd name="connsiteY413" fmla="*/ 2934450 h 4825533"/>
                <a:gd name="connsiteX414" fmla="*/ 6190154 w 8450041"/>
                <a:gd name="connsiteY414" fmla="*/ 2911122 h 4825533"/>
                <a:gd name="connsiteX415" fmla="*/ 6206709 w 8450041"/>
                <a:gd name="connsiteY415" fmla="*/ 2901340 h 4825533"/>
                <a:gd name="connsiteX416" fmla="*/ 6220255 w 8450041"/>
                <a:gd name="connsiteY416" fmla="*/ 2931440 h 4825533"/>
                <a:gd name="connsiteX417" fmla="*/ 6233800 w 8450041"/>
                <a:gd name="connsiteY417" fmla="*/ 2969818 h 4825533"/>
                <a:gd name="connsiteX418" fmla="*/ 6233800 w 8450041"/>
                <a:gd name="connsiteY418" fmla="*/ 2970571 h 4825533"/>
                <a:gd name="connsiteX419" fmla="*/ 6236810 w 8450041"/>
                <a:gd name="connsiteY419" fmla="*/ 2990888 h 4825533"/>
                <a:gd name="connsiteX420" fmla="*/ 6242830 w 8450041"/>
                <a:gd name="connsiteY420" fmla="*/ 3012711 h 4825533"/>
                <a:gd name="connsiteX421" fmla="*/ 6251107 w 8450041"/>
                <a:gd name="connsiteY421" fmla="*/ 3014217 h 4825533"/>
                <a:gd name="connsiteX422" fmla="*/ 6251860 w 8450041"/>
                <a:gd name="connsiteY422" fmla="*/ 3014217 h 4825533"/>
                <a:gd name="connsiteX423" fmla="*/ 6231542 w 8450041"/>
                <a:gd name="connsiteY423" fmla="*/ 3066139 h 4825533"/>
                <a:gd name="connsiteX424" fmla="*/ 6230790 w 8450041"/>
                <a:gd name="connsiteY424" fmla="*/ 3066892 h 4825533"/>
                <a:gd name="connsiteX425" fmla="*/ 6214987 w 8450041"/>
                <a:gd name="connsiteY425" fmla="*/ 3090972 h 4825533"/>
                <a:gd name="connsiteX426" fmla="*/ 6193164 w 8450041"/>
                <a:gd name="connsiteY426" fmla="*/ 3124835 h 4825533"/>
                <a:gd name="connsiteX427" fmla="*/ 6094585 w 8450041"/>
                <a:gd name="connsiteY427" fmla="*/ 3293397 h 4825533"/>
                <a:gd name="connsiteX428" fmla="*/ 6094585 w 8450041"/>
                <a:gd name="connsiteY428" fmla="*/ 3294150 h 4825533"/>
                <a:gd name="connsiteX429" fmla="*/ 6089318 w 8450041"/>
                <a:gd name="connsiteY429" fmla="*/ 3368649 h 4825533"/>
                <a:gd name="connsiteX430" fmla="*/ 6088565 w 8450041"/>
                <a:gd name="connsiteY430" fmla="*/ 3396492 h 4825533"/>
                <a:gd name="connsiteX431" fmla="*/ 6088565 w 8450041"/>
                <a:gd name="connsiteY431" fmla="*/ 3397997 h 4825533"/>
                <a:gd name="connsiteX432" fmla="*/ 6087060 w 8450041"/>
                <a:gd name="connsiteY432" fmla="*/ 3414552 h 4825533"/>
                <a:gd name="connsiteX433" fmla="*/ 6084050 w 8450041"/>
                <a:gd name="connsiteY433" fmla="*/ 3431107 h 4825533"/>
                <a:gd name="connsiteX434" fmla="*/ 6047929 w 8450041"/>
                <a:gd name="connsiteY434" fmla="*/ 3486793 h 4825533"/>
                <a:gd name="connsiteX435" fmla="*/ 6045672 w 8450041"/>
                <a:gd name="connsiteY435" fmla="*/ 3487545 h 4825533"/>
                <a:gd name="connsiteX436" fmla="*/ 5969668 w 8450041"/>
                <a:gd name="connsiteY436" fmla="*/ 3473248 h 4825533"/>
                <a:gd name="connsiteX437" fmla="*/ 5938816 w 8450041"/>
                <a:gd name="connsiteY437" fmla="*/ 3466475 h 4825533"/>
                <a:gd name="connsiteX438" fmla="*/ 5938063 w 8450041"/>
                <a:gd name="connsiteY438" fmla="*/ 3466475 h 4825533"/>
                <a:gd name="connsiteX439" fmla="*/ 5937310 w 8450041"/>
                <a:gd name="connsiteY439" fmla="*/ 3466475 h 4825533"/>
                <a:gd name="connsiteX440" fmla="*/ 5937310 w 8450041"/>
                <a:gd name="connsiteY440" fmla="*/ 3467228 h 4825533"/>
                <a:gd name="connsiteX441" fmla="*/ 5926022 w 8450041"/>
                <a:gd name="connsiteY441" fmla="*/ 3470990 h 4825533"/>
                <a:gd name="connsiteX442" fmla="*/ 5910220 w 8450041"/>
                <a:gd name="connsiteY442" fmla="*/ 3477762 h 4825533"/>
                <a:gd name="connsiteX443" fmla="*/ 5836474 w 8450041"/>
                <a:gd name="connsiteY443" fmla="*/ 3532696 h 4825533"/>
                <a:gd name="connsiteX444" fmla="*/ 5836474 w 8450041"/>
                <a:gd name="connsiteY444" fmla="*/ 3533449 h 4825533"/>
                <a:gd name="connsiteX445" fmla="*/ 5847761 w 8450041"/>
                <a:gd name="connsiteY445" fmla="*/ 3621492 h 4825533"/>
                <a:gd name="connsiteX446" fmla="*/ 5858296 w 8450041"/>
                <a:gd name="connsiteY446" fmla="*/ 3699753 h 4825533"/>
                <a:gd name="connsiteX447" fmla="*/ 5861306 w 8450041"/>
                <a:gd name="connsiteY447" fmla="*/ 3718566 h 4825533"/>
                <a:gd name="connsiteX448" fmla="*/ 5861306 w 8450041"/>
                <a:gd name="connsiteY448" fmla="*/ 3808115 h 4825533"/>
                <a:gd name="connsiteX449" fmla="*/ 5812394 w 8450041"/>
                <a:gd name="connsiteY449" fmla="*/ 3817898 h 4825533"/>
                <a:gd name="connsiteX450" fmla="*/ 5740905 w 8450041"/>
                <a:gd name="connsiteY450" fmla="*/ 3809620 h 4825533"/>
                <a:gd name="connsiteX451" fmla="*/ 5642326 w 8450041"/>
                <a:gd name="connsiteY451" fmla="*/ 3777262 h 4825533"/>
                <a:gd name="connsiteX452" fmla="*/ 5594918 w 8450041"/>
                <a:gd name="connsiteY452" fmla="*/ 3759954 h 4825533"/>
                <a:gd name="connsiteX453" fmla="*/ 5542242 w 8450041"/>
                <a:gd name="connsiteY453" fmla="*/ 3727597 h 4825533"/>
                <a:gd name="connsiteX454" fmla="*/ 5506874 w 8450041"/>
                <a:gd name="connsiteY454" fmla="*/ 3687713 h 4825533"/>
                <a:gd name="connsiteX455" fmla="*/ 5505369 w 8450041"/>
                <a:gd name="connsiteY455" fmla="*/ 3616225 h 4825533"/>
                <a:gd name="connsiteX456" fmla="*/ 5493329 w 8450041"/>
                <a:gd name="connsiteY456" fmla="*/ 3519904 h 4825533"/>
                <a:gd name="connsiteX457" fmla="*/ 5491824 w 8450041"/>
                <a:gd name="connsiteY457" fmla="*/ 3519151 h 4825533"/>
                <a:gd name="connsiteX458" fmla="*/ 5396255 w 8450041"/>
                <a:gd name="connsiteY458" fmla="*/ 3510121 h 4825533"/>
                <a:gd name="connsiteX459" fmla="*/ 5364649 w 8450041"/>
                <a:gd name="connsiteY459" fmla="*/ 3510121 h 4825533"/>
                <a:gd name="connsiteX460" fmla="*/ 5363144 w 8450041"/>
                <a:gd name="connsiteY460" fmla="*/ 3510121 h 4825533"/>
                <a:gd name="connsiteX461" fmla="*/ 5348094 w 8450041"/>
                <a:gd name="connsiteY461" fmla="*/ 3507111 h 4825533"/>
                <a:gd name="connsiteX462" fmla="*/ 5327024 w 8450041"/>
                <a:gd name="connsiteY462" fmla="*/ 3501090 h 4825533"/>
                <a:gd name="connsiteX463" fmla="*/ 5221672 w 8450041"/>
                <a:gd name="connsiteY463" fmla="*/ 3458198 h 4825533"/>
                <a:gd name="connsiteX464" fmla="*/ 5212642 w 8450041"/>
                <a:gd name="connsiteY464" fmla="*/ 3455187 h 4825533"/>
                <a:gd name="connsiteX465" fmla="*/ 5161471 w 8450041"/>
                <a:gd name="connsiteY465" fmla="*/ 3470990 h 4825533"/>
                <a:gd name="connsiteX466" fmla="*/ 5126856 w 8450041"/>
                <a:gd name="connsiteY466" fmla="*/ 3500338 h 4825533"/>
                <a:gd name="connsiteX467" fmla="*/ 5125351 w 8450041"/>
                <a:gd name="connsiteY467" fmla="*/ 3504853 h 4825533"/>
                <a:gd name="connsiteX468" fmla="*/ 5125351 w 8450041"/>
                <a:gd name="connsiteY468" fmla="*/ 3505606 h 4825533"/>
                <a:gd name="connsiteX469" fmla="*/ 5124599 w 8450041"/>
                <a:gd name="connsiteY469" fmla="*/ 3506358 h 4825533"/>
                <a:gd name="connsiteX470" fmla="*/ 5124599 w 8450041"/>
                <a:gd name="connsiteY470" fmla="*/ 3507111 h 4825533"/>
                <a:gd name="connsiteX471" fmla="*/ 5153946 w 8450041"/>
                <a:gd name="connsiteY471" fmla="*/ 3561291 h 4825533"/>
                <a:gd name="connsiteX472" fmla="*/ 5190067 w 8450041"/>
                <a:gd name="connsiteY472" fmla="*/ 3626760 h 4825533"/>
                <a:gd name="connsiteX473" fmla="*/ 5190067 w 8450041"/>
                <a:gd name="connsiteY473" fmla="*/ 3627512 h 4825533"/>
                <a:gd name="connsiteX474" fmla="*/ 5179532 w 8450041"/>
                <a:gd name="connsiteY474" fmla="*/ 3681693 h 4825533"/>
                <a:gd name="connsiteX475" fmla="*/ 5173512 w 8450041"/>
                <a:gd name="connsiteY475" fmla="*/ 3704268 h 4825533"/>
                <a:gd name="connsiteX476" fmla="*/ 5177274 w 8450041"/>
                <a:gd name="connsiteY476" fmla="*/ 3717814 h 4825533"/>
                <a:gd name="connsiteX477" fmla="*/ 5185552 w 8450041"/>
                <a:gd name="connsiteY477" fmla="*/ 3737379 h 4825533"/>
                <a:gd name="connsiteX478" fmla="*/ 5242743 w 8450041"/>
                <a:gd name="connsiteY478" fmla="*/ 3844987 h 4825533"/>
                <a:gd name="connsiteX479" fmla="*/ 5264566 w 8450041"/>
                <a:gd name="connsiteY479" fmla="*/ 3846493 h 4825533"/>
                <a:gd name="connsiteX480" fmla="*/ 5264566 w 8450041"/>
                <a:gd name="connsiteY480" fmla="*/ 3845740 h 4825533"/>
                <a:gd name="connsiteX481" fmla="*/ 5274348 w 8450041"/>
                <a:gd name="connsiteY481" fmla="*/ 3844235 h 4825533"/>
                <a:gd name="connsiteX482" fmla="*/ 5274348 w 8450041"/>
                <a:gd name="connsiteY482" fmla="*/ 3890891 h 4825533"/>
                <a:gd name="connsiteX483" fmla="*/ 5257041 w 8450041"/>
                <a:gd name="connsiteY483" fmla="*/ 3886376 h 4825533"/>
                <a:gd name="connsiteX484" fmla="*/ 5207375 w 8450041"/>
                <a:gd name="connsiteY484" fmla="*/ 3893149 h 4825533"/>
                <a:gd name="connsiteX485" fmla="*/ 5161471 w 8450041"/>
                <a:gd name="connsiteY485" fmla="*/ 3899169 h 4825533"/>
                <a:gd name="connsiteX486" fmla="*/ 5152441 w 8450041"/>
                <a:gd name="connsiteY486" fmla="*/ 3915724 h 4825533"/>
                <a:gd name="connsiteX487" fmla="*/ 5146421 w 8450041"/>
                <a:gd name="connsiteY487" fmla="*/ 3936042 h 4825533"/>
                <a:gd name="connsiteX488" fmla="*/ 5101270 w 8450041"/>
                <a:gd name="connsiteY488" fmla="*/ 3940557 h 4825533"/>
                <a:gd name="connsiteX489" fmla="*/ 5074933 w 8450041"/>
                <a:gd name="connsiteY489" fmla="*/ 3930775 h 4825533"/>
                <a:gd name="connsiteX490" fmla="*/ 5038060 w 8450041"/>
                <a:gd name="connsiteY490" fmla="*/ 3924002 h 4825533"/>
                <a:gd name="connsiteX491" fmla="*/ 5010217 w 8450041"/>
                <a:gd name="connsiteY491" fmla="*/ 3909704 h 4825533"/>
                <a:gd name="connsiteX492" fmla="*/ 4988394 w 8450041"/>
                <a:gd name="connsiteY492" fmla="*/ 3913466 h 4825533"/>
                <a:gd name="connsiteX493" fmla="*/ 4950016 w 8450041"/>
                <a:gd name="connsiteY493" fmla="*/ 3948835 h 4825533"/>
                <a:gd name="connsiteX494" fmla="*/ 4940986 w 8450041"/>
                <a:gd name="connsiteY494" fmla="*/ 3963132 h 4825533"/>
                <a:gd name="connsiteX495" fmla="*/ 4922173 w 8450041"/>
                <a:gd name="connsiteY495" fmla="*/ 3978935 h 4825533"/>
                <a:gd name="connsiteX496" fmla="*/ 4894330 w 8450041"/>
                <a:gd name="connsiteY496" fmla="*/ 3983450 h 4825533"/>
                <a:gd name="connsiteX497" fmla="*/ 4839397 w 8450041"/>
                <a:gd name="connsiteY497" fmla="*/ 3970657 h 4825533"/>
                <a:gd name="connsiteX498" fmla="*/ 4840150 w 8450041"/>
                <a:gd name="connsiteY498" fmla="*/ 3924754 h 4825533"/>
                <a:gd name="connsiteX499" fmla="*/ 4896588 w 8450041"/>
                <a:gd name="connsiteY499" fmla="*/ 3838968 h 4825533"/>
                <a:gd name="connsiteX500" fmla="*/ 4925936 w 8450041"/>
                <a:gd name="connsiteY500" fmla="*/ 3744904 h 4825533"/>
                <a:gd name="connsiteX501" fmla="*/ 5010969 w 8450041"/>
                <a:gd name="connsiteY501" fmla="*/ 3710288 h 4825533"/>
                <a:gd name="connsiteX502" fmla="*/ 5006454 w 8450041"/>
                <a:gd name="connsiteY502" fmla="*/ 3643315 h 4825533"/>
                <a:gd name="connsiteX503" fmla="*/ 4998929 w 8450041"/>
                <a:gd name="connsiteY503" fmla="*/ 3598165 h 4825533"/>
                <a:gd name="connsiteX504" fmla="*/ 4998929 w 8450041"/>
                <a:gd name="connsiteY504" fmla="*/ 3596660 h 4825533"/>
                <a:gd name="connsiteX505" fmla="*/ 4998929 w 8450041"/>
                <a:gd name="connsiteY505" fmla="*/ 3559034 h 4825533"/>
                <a:gd name="connsiteX506" fmla="*/ 5000434 w 8450041"/>
                <a:gd name="connsiteY506" fmla="*/ 3532696 h 4825533"/>
                <a:gd name="connsiteX507" fmla="*/ 5000434 w 8450041"/>
                <a:gd name="connsiteY507" fmla="*/ 3531191 h 4825533"/>
                <a:gd name="connsiteX508" fmla="*/ 5006454 w 8450041"/>
                <a:gd name="connsiteY508" fmla="*/ 3428097 h 4825533"/>
                <a:gd name="connsiteX509" fmla="*/ 5006454 w 8450041"/>
                <a:gd name="connsiteY509" fmla="*/ 3426592 h 4825533"/>
                <a:gd name="connsiteX510" fmla="*/ 4991404 w 8450041"/>
                <a:gd name="connsiteY510" fmla="*/ 3392729 h 4825533"/>
                <a:gd name="connsiteX511" fmla="*/ 4983879 w 8450041"/>
                <a:gd name="connsiteY511" fmla="*/ 3386709 h 4825533"/>
                <a:gd name="connsiteX512" fmla="*/ 4873260 w 8450041"/>
                <a:gd name="connsiteY512" fmla="*/ 3326508 h 4825533"/>
                <a:gd name="connsiteX513" fmla="*/ 4854447 w 8450041"/>
                <a:gd name="connsiteY513" fmla="*/ 3317478 h 4825533"/>
                <a:gd name="connsiteX514" fmla="*/ 4854447 w 8450041"/>
                <a:gd name="connsiteY514" fmla="*/ 3316726 h 4825533"/>
                <a:gd name="connsiteX515" fmla="*/ 4773929 w 8450041"/>
                <a:gd name="connsiteY515" fmla="*/ 3210621 h 4825533"/>
                <a:gd name="connsiteX516" fmla="*/ 4737808 w 8450041"/>
                <a:gd name="connsiteY516" fmla="*/ 3158698 h 4825533"/>
                <a:gd name="connsiteX517" fmla="*/ 4730283 w 8450041"/>
                <a:gd name="connsiteY517" fmla="*/ 3147411 h 4825533"/>
                <a:gd name="connsiteX518" fmla="*/ 4731035 w 8450041"/>
                <a:gd name="connsiteY518" fmla="*/ 3142143 h 4825533"/>
                <a:gd name="connsiteX519" fmla="*/ 4747590 w 8450041"/>
                <a:gd name="connsiteY519" fmla="*/ 3132360 h 4825533"/>
                <a:gd name="connsiteX520" fmla="*/ 4745333 w 8450041"/>
                <a:gd name="connsiteY520" fmla="*/ 3109032 h 4825533"/>
                <a:gd name="connsiteX521" fmla="*/ 4746086 w 8450041"/>
                <a:gd name="connsiteY521" fmla="*/ 3083447 h 4825533"/>
                <a:gd name="connsiteX522" fmla="*/ 4780701 w 8450041"/>
                <a:gd name="connsiteY522" fmla="*/ 3054099 h 4825533"/>
                <a:gd name="connsiteX523" fmla="*/ 4807791 w 8450041"/>
                <a:gd name="connsiteY523" fmla="*/ 3020989 h 4825533"/>
                <a:gd name="connsiteX524" fmla="*/ 4776186 w 8450041"/>
                <a:gd name="connsiteY524" fmla="*/ 2958530 h 4825533"/>
                <a:gd name="connsiteX525" fmla="*/ 4761136 w 8450041"/>
                <a:gd name="connsiteY525" fmla="*/ 2939718 h 4825533"/>
                <a:gd name="connsiteX526" fmla="*/ 4804781 w 8450041"/>
                <a:gd name="connsiteY526" fmla="*/ 2853178 h 4825533"/>
                <a:gd name="connsiteX527" fmla="*/ 4813059 w 8450041"/>
                <a:gd name="connsiteY527" fmla="*/ 2838128 h 4825533"/>
                <a:gd name="connsiteX528" fmla="*/ 4813059 w 8450041"/>
                <a:gd name="connsiteY528" fmla="*/ 2837376 h 4825533"/>
                <a:gd name="connsiteX529" fmla="*/ 4813811 w 8450041"/>
                <a:gd name="connsiteY529" fmla="*/ 2837376 h 4825533"/>
                <a:gd name="connsiteX530" fmla="*/ 4813811 w 8450041"/>
                <a:gd name="connsiteY530" fmla="*/ 2836624 h 4825533"/>
                <a:gd name="connsiteX531" fmla="*/ 4813811 w 8450041"/>
                <a:gd name="connsiteY531" fmla="*/ 2835871 h 4825533"/>
                <a:gd name="connsiteX532" fmla="*/ 4840150 w 8450041"/>
                <a:gd name="connsiteY532" fmla="*/ 2783195 h 4825533"/>
                <a:gd name="connsiteX533" fmla="*/ 4847675 w 8450041"/>
                <a:gd name="connsiteY533" fmla="*/ 2771155 h 4825533"/>
                <a:gd name="connsiteX534" fmla="*/ 4854447 w 8450041"/>
                <a:gd name="connsiteY534" fmla="*/ 2763630 h 4825533"/>
                <a:gd name="connsiteX535" fmla="*/ 4855952 w 8450041"/>
                <a:gd name="connsiteY535" fmla="*/ 2762125 h 4825533"/>
                <a:gd name="connsiteX536" fmla="*/ 4890568 w 8450041"/>
                <a:gd name="connsiteY536" fmla="*/ 2689884 h 4825533"/>
                <a:gd name="connsiteX537" fmla="*/ 4894330 w 8450041"/>
                <a:gd name="connsiteY537" fmla="*/ 2676339 h 4825533"/>
                <a:gd name="connsiteX538" fmla="*/ 4897340 w 8450041"/>
                <a:gd name="connsiteY538" fmla="*/ 2662794 h 4825533"/>
                <a:gd name="connsiteX539" fmla="*/ 4932708 w 8450041"/>
                <a:gd name="connsiteY539" fmla="*/ 2622911 h 4825533"/>
                <a:gd name="connsiteX540" fmla="*/ 4940233 w 8450041"/>
                <a:gd name="connsiteY540" fmla="*/ 2615386 h 4825533"/>
                <a:gd name="connsiteX541" fmla="*/ 4945501 w 8450041"/>
                <a:gd name="connsiteY541" fmla="*/ 2610871 h 4825533"/>
                <a:gd name="connsiteX542" fmla="*/ 4946253 w 8450041"/>
                <a:gd name="connsiteY542" fmla="*/ 2610871 h 4825533"/>
                <a:gd name="connsiteX543" fmla="*/ 4956788 w 8450041"/>
                <a:gd name="connsiteY543" fmla="*/ 2603346 h 4825533"/>
                <a:gd name="connsiteX544" fmla="*/ 4973344 w 8450041"/>
                <a:gd name="connsiteY544" fmla="*/ 2589048 h 4825533"/>
                <a:gd name="connsiteX545" fmla="*/ 4980869 w 8450041"/>
                <a:gd name="connsiteY545" fmla="*/ 2552174 h 4825533"/>
                <a:gd name="connsiteX546" fmla="*/ 5018494 w 8450041"/>
                <a:gd name="connsiteY546" fmla="*/ 2501756 h 4825533"/>
                <a:gd name="connsiteX547" fmla="*/ 5042575 w 8450041"/>
                <a:gd name="connsiteY547" fmla="*/ 2484448 h 4825533"/>
                <a:gd name="connsiteX548" fmla="*/ 5050100 w 8450041"/>
                <a:gd name="connsiteY548" fmla="*/ 2481438 h 4825533"/>
                <a:gd name="connsiteX549" fmla="*/ 5057625 w 8450041"/>
                <a:gd name="connsiteY549" fmla="*/ 2478429 h 4825533"/>
                <a:gd name="connsiteX550" fmla="*/ 5104281 w 8450041"/>
                <a:gd name="connsiteY550" fmla="*/ 2473161 h 4825533"/>
                <a:gd name="connsiteX551" fmla="*/ 5190067 w 8450041"/>
                <a:gd name="connsiteY551" fmla="*/ 2460369 h 4825533"/>
                <a:gd name="connsiteX552" fmla="*/ 5190820 w 8450041"/>
                <a:gd name="connsiteY552" fmla="*/ 2460369 h 4825533"/>
                <a:gd name="connsiteX553" fmla="*/ 5191572 w 8450041"/>
                <a:gd name="connsiteY553" fmla="*/ 2459616 h 4825533"/>
                <a:gd name="connsiteX554" fmla="*/ 5221672 w 8450041"/>
                <a:gd name="connsiteY554" fmla="*/ 2416722 h 4825533"/>
                <a:gd name="connsiteX555" fmla="*/ 5231455 w 8450041"/>
                <a:gd name="connsiteY555" fmla="*/ 2378344 h 4825533"/>
                <a:gd name="connsiteX556" fmla="*/ 5256288 w 8450041"/>
                <a:gd name="connsiteY556" fmla="*/ 2244398 h 4825533"/>
                <a:gd name="connsiteX557" fmla="*/ 5296171 w 8450041"/>
                <a:gd name="connsiteY557" fmla="*/ 2173662 h 4825533"/>
                <a:gd name="connsiteX558" fmla="*/ 5394750 w 8450041"/>
                <a:gd name="connsiteY558" fmla="*/ 2082607 h 4825533"/>
                <a:gd name="connsiteX559" fmla="*/ 5420335 w 8450041"/>
                <a:gd name="connsiteY559" fmla="*/ 2059280 h 4825533"/>
                <a:gd name="connsiteX560" fmla="*/ 5420335 w 8450041"/>
                <a:gd name="connsiteY560" fmla="*/ 2058528 h 4825533"/>
                <a:gd name="connsiteX561" fmla="*/ 5436138 w 8450041"/>
                <a:gd name="connsiteY561" fmla="*/ 2001337 h 4825533"/>
                <a:gd name="connsiteX562" fmla="*/ 5446673 w 8450041"/>
                <a:gd name="connsiteY562" fmla="*/ 1991554 h 4825533"/>
                <a:gd name="connsiteX563" fmla="*/ 5466991 w 8450041"/>
                <a:gd name="connsiteY563" fmla="*/ 1950165 h 4825533"/>
                <a:gd name="connsiteX564" fmla="*/ 5470001 w 8450041"/>
                <a:gd name="connsiteY564" fmla="*/ 1941136 h 4825533"/>
                <a:gd name="connsiteX565" fmla="*/ 5472259 w 8450041"/>
                <a:gd name="connsiteY565" fmla="*/ 1933611 h 4825533"/>
                <a:gd name="connsiteX566" fmla="*/ 5472259 w 8450041"/>
                <a:gd name="connsiteY566" fmla="*/ 1932858 h 4825533"/>
                <a:gd name="connsiteX567" fmla="*/ 5473011 w 8450041"/>
                <a:gd name="connsiteY567" fmla="*/ 1932858 h 4825533"/>
                <a:gd name="connsiteX568" fmla="*/ 5489566 w 8450041"/>
                <a:gd name="connsiteY568" fmla="*/ 1903511 h 4825533"/>
                <a:gd name="connsiteX569" fmla="*/ 5494081 w 8450041"/>
                <a:gd name="connsiteY569" fmla="*/ 1898243 h 4825533"/>
                <a:gd name="connsiteX570" fmla="*/ 5494834 w 8450041"/>
                <a:gd name="connsiteY570" fmla="*/ 1897490 h 4825533"/>
                <a:gd name="connsiteX571" fmla="*/ 5503111 w 8450041"/>
                <a:gd name="connsiteY571" fmla="*/ 1871904 h 4825533"/>
                <a:gd name="connsiteX572" fmla="*/ 5503864 w 8450041"/>
                <a:gd name="connsiteY572" fmla="*/ 1865132 h 4825533"/>
                <a:gd name="connsiteX573" fmla="*/ 4093658 w 8450041"/>
                <a:gd name="connsiteY573" fmla="*/ 1548325 h 4825533"/>
                <a:gd name="connsiteX574" fmla="*/ 4132036 w 8450041"/>
                <a:gd name="connsiteY574" fmla="*/ 1561870 h 4825533"/>
                <a:gd name="connsiteX575" fmla="*/ 4154612 w 8450041"/>
                <a:gd name="connsiteY575" fmla="*/ 1604764 h 4825533"/>
                <a:gd name="connsiteX576" fmla="*/ 4216318 w 8450041"/>
                <a:gd name="connsiteY576" fmla="*/ 1643141 h 4825533"/>
                <a:gd name="connsiteX577" fmla="*/ 4312639 w 8450041"/>
                <a:gd name="connsiteY577" fmla="*/ 1629596 h 4825533"/>
                <a:gd name="connsiteX578" fmla="*/ 4366067 w 8450041"/>
                <a:gd name="connsiteY578" fmla="*/ 1635616 h 4825533"/>
                <a:gd name="connsiteX579" fmla="*/ 4385632 w 8450041"/>
                <a:gd name="connsiteY579" fmla="*/ 1655181 h 4825533"/>
                <a:gd name="connsiteX580" fmla="*/ 4439813 w 8450041"/>
                <a:gd name="connsiteY580" fmla="*/ 1658944 h 4825533"/>
                <a:gd name="connsiteX581" fmla="*/ 4521836 w 8450041"/>
                <a:gd name="connsiteY581" fmla="*/ 1709362 h 4825533"/>
                <a:gd name="connsiteX582" fmla="*/ 4525599 w 8450041"/>
                <a:gd name="connsiteY582" fmla="*/ 1707857 h 4825533"/>
                <a:gd name="connsiteX583" fmla="*/ 4554194 w 8450041"/>
                <a:gd name="connsiteY583" fmla="*/ 1729680 h 4825533"/>
                <a:gd name="connsiteX584" fmla="*/ 4575265 w 8450041"/>
                <a:gd name="connsiteY584" fmla="*/ 1745483 h 4825533"/>
                <a:gd name="connsiteX585" fmla="*/ 4593325 w 8450041"/>
                <a:gd name="connsiteY585" fmla="*/ 1754513 h 4825533"/>
                <a:gd name="connsiteX586" fmla="*/ 4618158 w 8450041"/>
                <a:gd name="connsiteY586" fmla="*/ 1755266 h 4825533"/>
                <a:gd name="connsiteX587" fmla="*/ 4685884 w 8450041"/>
                <a:gd name="connsiteY587" fmla="*/ 1716135 h 4825533"/>
                <a:gd name="connsiteX588" fmla="*/ 4702439 w 8450041"/>
                <a:gd name="connsiteY588" fmla="*/ 1704847 h 4825533"/>
                <a:gd name="connsiteX589" fmla="*/ 4706202 w 8450041"/>
                <a:gd name="connsiteY589" fmla="*/ 1702590 h 4825533"/>
                <a:gd name="connsiteX590" fmla="*/ 4712222 w 8450041"/>
                <a:gd name="connsiteY590" fmla="*/ 1700332 h 4825533"/>
                <a:gd name="connsiteX591" fmla="*/ 4715232 w 8450041"/>
                <a:gd name="connsiteY591" fmla="*/ 1701837 h 4825533"/>
                <a:gd name="connsiteX592" fmla="*/ 4726520 w 8450041"/>
                <a:gd name="connsiteY592" fmla="*/ 1705600 h 4825533"/>
                <a:gd name="connsiteX593" fmla="*/ 4758877 w 8450041"/>
                <a:gd name="connsiteY593" fmla="*/ 1705600 h 4825533"/>
                <a:gd name="connsiteX594" fmla="*/ 4776938 w 8450041"/>
                <a:gd name="connsiteY594" fmla="*/ 1704847 h 4825533"/>
                <a:gd name="connsiteX595" fmla="*/ 4786721 w 8450041"/>
                <a:gd name="connsiteY595" fmla="*/ 1705600 h 4825533"/>
                <a:gd name="connsiteX596" fmla="*/ 4804781 w 8450041"/>
                <a:gd name="connsiteY596" fmla="*/ 1707105 h 4825533"/>
                <a:gd name="connsiteX597" fmla="*/ 4825851 w 8450041"/>
                <a:gd name="connsiteY597" fmla="*/ 1710867 h 4825533"/>
                <a:gd name="connsiteX598" fmla="*/ 4841654 w 8450041"/>
                <a:gd name="connsiteY598" fmla="*/ 1714630 h 4825533"/>
                <a:gd name="connsiteX599" fmla="*/ 4841654 w 8450041"/>
                <a:gd name="connsiteY599" fmla="*/ 1715382 h 4825533"/>
                <a:gd name="connsiteX600" fmla="*/ 5033544 w 8450041"/>
                <a:gd name="connsiteY600" fmla="*/ 1756018 h 4825533"/>
                <a:gd name="connsiteX601" fmla="*/ 5063644 w 8450041"/>
                <a:gd name="connsiteY601" fmla="*/ 1773326 h 4825533"/>
                <a:gd name="connsiteX602" fmla="*/ 5111805 w 8450041"/>
                <a:gd name="connsiteY602" fmla="*/ 1800417 h 4825533"/>
                <a:gd name="connsiteX603" fmla="*/ 5168995 w 8450041"/>
                <a:gd name="connsiteY603" fmla="*/ 1835032 h 4825533"/>
                <a:gd name="connsiteX604" fmla="*/ 5231454 w 8450041"/>
                <a:gd name="connsiteY604" fmla="*/ 1872658 h 4825533"/>
                <a:gd name="connsiteX605" fmla="*/ 5231454 w 8450041"/>
                <a:gd name="connsiteY605" fmla="*/ 1873410 h 4825533"/>
                <a:gd name="connsiteX606" fmla="*/ 5366906 w 8450041"/>
                <a:gd name="connsiteY606" fmla="*/ 1921571 h 4825533"/>
                <a:gd name="connsiteX607" fmla="*/ 5415820 w 8450041"/>
                <a:gd name="connsiteY607" fmla="*/ 1999832 h 4825533"/>
                <a:gd name="connsiteX608" fmla="*/ 5418077 w 8450041"/>
                <a:gd name="connsiteY608" fmla="*/ 2002842 h 4825533"/>
                <a:gd name="connsiteX609" fmla="*/ 5421087 w 8450041"/>
                <a:gd name="connsiteY609" fmla="*/ 2005100 h 4825533"/>
                <a:gd name="connsiteX610" fmla="*/ 5410552 w 8450041"/>
                <a:gd name="connsiteY610" fmla="*/ 2047240 h 4825533"/>
                <a:gd name="connsiteX611" fmla="*/ 5386472 w 8450041"/>
                <a:gd name="connsiteY611" fmla="*/ 2068311 h 4825533"/>
                <a:gd name="connsiteX612" fmla="*/ 5283378 w 8450041"/>
                <a:gd name="connsiteY612" fmla="*/ 2166889 h 4825533"/>
                <a:gd name="connsiteX613" fmla="*/ 5244247 w 8450041"/>
                <a:gd name="connsiteY613" fmla="*/ 2236120 h 4825533"/>
                <a:gd name="connsiteX614" fmla="*/ 5243494 w 8450041"/>
                <a:gd name="connsiteY614" fmla="*/ 2237625 h 4825533"/>
                <a:gd name="connsiteX615" fmla="*/ 5243494 w 8450041"/>
                <a:gd name="connsiteY615" fmla="*/ 2239130 h 4825533"/>
                <a:gd name="connsiteX616" fmla="*/ 5217909 w 8450041"/>
                <a:gd name="connsiteY616" fmla="*/ 2374582 h 4825533"/>
                <a:gd name="connsiteX617" fmla="*/ 5208879 w 8450041"/>
                <a:gd name="connsiteY617" fmla="*/ 2410703 h 4825533"/>
                <a:gd name="connsiteX618" fmla="*/ 5187057 w 8450041"/>
                <a:gd name="connsiteY618" fmla="*/ 2444566 h 4825533"/>
                <a:gd name="connsiteX619" fmla="*/ 5185552 w 8450041"/>
                <a:gd name="connsiteY619" fmla="*/ 2445318 h 4825533"/>
                <a:gd name="connsiteX620" fmla="*/ 5106537 w 8450041"/>
                <a:gd name="connsiteY620" fmla="*/ 2456606 h 4825533"/>
                <a:gd name="connsiteX621" fmla="*/ 5055367 w 8450041"/>
                <a:gd name="connsiteY621" fmla="*/ 2462626 h 4825533"/>
                <a:gd name="connsiteX622" fmla="*/ 5046337 w 8450041"/>
                <a:gd name="connsiteY622" fmla="*/ 2465636 h 4825533"/>
                <a:gd name="connsiteX623" fmla="*/ 5038059 w 8450041"/>
                <a:gd name="connsiteY623" fmla="*/ 2469398 h 4825533"/>
                <a:gd name="connsiteX624" fmla="*/ 5007206 w 8450041"/>
                <a:gd name="connsiteY624" fmla="*/ 2492727 h 4825533"/>
                <a:gd name="connsiteX625" fmla="*/ 4968828 w 8450041"/>
                <a:gd name="connsiteY625" fmla="*/ 2543897 h 4825533"/>
                <a:gd name="connsiteX626" fmla="*/ 4966570 w 8450041"/>
                <a:gd name="connsiteY626" fmla="*/ 2546155 h 4825533"/>
                <a:gd name="connsiteX627" fmla="*/ 4966570 w 8450041"/>
                <a:gd name="connsiteY627" fmla="*/ 2549165 h 4825533"/>
                <a:gd name="connsiteX628" fmla="*/ 4962055 w 8450041"/>
                <a:gd name="connsiteY628" fmla="*/ 2579265 h 4825533"/>
                <a:gd name="connsiteX629" fmla="*/ 4948510 w 8450041"/>
                <a:gd name="connsiteY629" fmla="*/ 2590553 h 4825533"/>
                <a:gd name="connsiteX630" fmla="*/ 4936470 w 8450041"/>
                <a:gd name="connsiteY630" fmla="*/ 2598830 h 4825533"/>
                <a:gd name="connsiteX631" fmla="*/ 4931203 w 8450041"/>
                <a:gd name="connsiteY631" fmla="*/ 2604098 h 4825533"/>
                <a:gd name="connsiteX632" fmla="*/ 4922925 w 8450041"/>
                <a:gd name="connsiteY632" fmla="*/ 2611623 h 4825533"/>
                <a:gd name="connsiteX633" fmla="*/ 4882289 w 8450041"/>
                <a:gd name="connsiteY633" fmla="*/ 2662794 h 4825533"/>
                <a:gd name="connsiteX634" fmla="*/ 4880032 w 8450041"/>
                <a:gd name="connsiteY634" fmla="*/ 2672576 h 4825533"/>
                <a:gd name="connsiteX635" fmla="*/ 4876269 w 8450041"/>
                <a:gd name="connsiteY635" fmla="*/ 2685370 h 4825533"/>
                <a:gd name="connsiteX636" fmla="*/ 4846169 w 8450041"/>
                <a:gd name="connsiteY636" fmla="*/ 2750085 h 4825533"/>
                <a:gd name="connsiteX637" fmla="*/ 4846169 w 8450041"/>
                <a:gd name="connsiteY637" fmla="*/ 2750838 h 4825533"/>
                <a:gd name="connsiteX638" fmla="*/ 4844664 w 8450041"/>
                <a:gd name="connsiteY638" fmla="*/ 2752343 h 4825533"/>
                <a:gd name="connsiteX639" fmla="*/ 4836386 w 8450041"/>
                <a:gd name="connsiteY639" fmla="*/ 2762878 h 4825533"/>
                <a:gd name="connsiteX640" fmla="*/ 4828108 w 8450041"/>
                <a:gd name="connsiteY640" fmla="*/ 2775671 h 4825533"/>
                <a:gd name="connsiteX641" fmla="*/ 4800265 w 8450041"/>
                <a:gd name="connsiteY641" fmla="*/ 2832862 h 4825533"/>
                <a:gd name="connsiteX642" fmla="*/ 4800265 w 8450041"/>
                <a:gd name="connsiteY642" fmla="*/ 2833614 h 4825533"/>
                <a:gd name="connsiteX643" fmla="*/ 4792740 w 8450041"/>
                <a:gd name="connsiteY643" fmla="*/ 2846407 h 4825533"/>
                <a:gd name="connsiteX644" fmla="*/ 4748342 w 8450041"/>
                <a:gd name="connsiteY644" fmla="*/ 2949500 h 4825533"/>
                <a:gd name="connsiteX645" fmla="*/ 4765650 w 8450041"/>
                <a:gd name="connsiteY645" fmla="*/ 2971324 h 4825533"/>
                <a:gd name="connsiteX646" fmla="*/ 4794998 w 8450041"/>
                <a:gd name="connsiteY646" fmla="*/ 3015721 h 4825533"/>
                <a:gd name="connsiteX647" fmla="*/ 4771670 w 8450041"/>
                <a:gd name="connsiteY647" fmla="*/ 3043565 h 4825533"/>
                <a:gd name="connsiteX648" fmla="*/ 4737807 w 8450041"/>
                <a:gd name="connsiteY648" fmla="*/ 3072160 h 4825533"/>
                <a:gd name="connsiteX649" fmla="*/ 4727272 w 8450041"/>
                <a:gd name="connsiteY649" fmla="*/ 3103013 h 4825533"/>
                <a:gd name="connsiteX650" fmla="*/ 4678359 w 8450041"/>
                <a:gd name="connsiteY650" fmla="*/ 3108281 h 4825533"/>
                <a:gd name="connsiteX651" fmla="*/ 4667071 w 8450041"/>
                <a:gd name="connsiteY651" fmla="*/ 3119568 h 4825533"/>
                <a:gd name="connsiteX652" fmla="*/ 4639981 w 8450041"/>
                <a:gd name="connsiteY652" fmla="*/ 3124083 h 4825533"/>
                <a:gd name="connsiteX653" fmla="*/ 4606870 w 8450041"/>
                <a:gd name="connsiteY653" fmla="*/ 3115806 h 4825533"/>
                <a:gd name="connsiteX654" fmla="*/ 4595582 w 8450041"/>
                <a:gd name="connsiteY654" fmla="*/ 3109033 h 4825533"/>
                <a:gd name="connsiteX655" fmla="*/ 4527856 w 8450041"/>
                <a:gd name="connsiteY655" fmla="*/ 3127093 h 4825533"/>
                <a:gd name="connsiteX656" fmla="*/ 4515064 w 8450041"/>
                <a:gd name="connsiteY656" fmla="*/ 3135371 h 4825533"/>
                <a:gd name="connsiteX657" fmla="*/ 4504529 w 8450041"/>
                <a:gd name="connsiteY657" fmla="*/ 3145153 h 4825533"/>
                <a:gd name="connsiteX658" fmla="*/ 4503777 w 8450041"/>
                <a:gd name="connsiteY658" fmla="*/ 3145906 h 4825533"/>
                <a:gd name="connsiteX659" fmla="*/ 4482706 w 8450041"/>
                <a:gd name="connsiteY659" fmla="*/ 3154183 h 4825533"/>
                <a:gd name="connsiteX660" fmla="*/ 4461635 w 8450041"/>
                <a:gd name="connsiteY660" fmla="*/ 3156441 h 4825533"/>
                <a:gd name="connsiteX661" fmla="*/ 4449596 w 8450041"/>
                <a:gd name="connsiteY661" fmla="*/ 3143648 h 4825533"/>
                <a:gd name="connsiteX662" fmla="*/ 4436051 w 8450041"/>
                <a:gd name="connsiteY662" fmla="*/ 3121826 h 4825533"/>
                <a:gd name="connsiteX663" fmla="*/ 4435298 w 8450041"/>
                <a:gd name="connsiteY663" fmla="*/ 3120321 h 4825533"/>
                <a:gd name="connsiteX664" fmla="*/ 4403692 w 8450041"/>
                <a:gd name="connsiteY664" fmla="*/ 3106023 h 4825533"/>
                <a:gd name="connsiteX665" fmla="*/ 4392404 w 8450041"/>
                <a:gd name="connsiteY665" fmla="*/ 3109786 h 4825533"/>
                <a:gd name="connsiteX666" fmla="*/ 4384879 w 8450041"/>
                <a:gd name="connsiteY666" fmla="*/ 3105270 h 4825533"/>
                <a:gd name="connsiteX667" fmla="*/ 4383375 w 8450041"/>
                <a:gd name="connsiteY667" fmla="*/ 3102261 h 4825533"/>
                <a:gd name="connsiteX668" fmla="*/ 4383375 w 8450041"/>
                <a:gd name="connsiteY668" fmla="*/ 3083447 h 4825533"/>
                <a:gd name="connsiteX669" fmla="*/ 4364562 w 8450041"/>
                <a:gd name="connsiteY669" fmla="*/ 3064635 h 4825533"/>
                <a:gd name="connsiteX670" fmla="*/ 4349512 w 8450041"/>
                <a:gd name="connsiteY670" fmla="*/ 3060872 h 4825533"/>
                <a:gd name="connsiteX671" fmla="*/ 4332203 w 8450041"/>
                <a:gd name="connsiteY671" fmla="*/ 3057862 h 4825533"/>
                <a:gd name="connsiteX672" fmla="*/ 4331451 w 8450041"/>
                <a:gd name="connsiteY672" fmla="*/ 3057110 h 4825533"/>
                <a:gd name="connsiteX673" fmla="*/ 4326183 w 8450041"/>
                <a:gd name="connsiteY673" fmla="*/ 3056357 h 4825533"/>
                <a:gd name="connsiteX674" fmla="*/ 4318658 w 8450041"/>
                <a:gd name="connsiteY674" fmla="*/ 3055605 h 4825533"/>
                <a:gd name="connsiteX675" fmla="*/ 4318658 w 8450041"/>
                <a:gd name="connsiteY675" fmla="*/ 3054100 h 4825533"/>
                <a:gd name="connsiteX676" fmla="*/ 4313391 w 8450041"/>
                <a:gd name="connsiteY676" fmla="*/ 3039802 h 4825533"/>
                <a:gd name="connsiteX677" fmla="*/ 4275766 w 8450041"/>
                <a:gd name="connsiteY677" fmla="*/ 3026257 h 4825533"/>
                <a:gd name="connsiteX678" fmla="*/ 4234377 w 8450041"/>
                <a:gd name="connsiteY678" fmla="*/ 3032277 h 4825533"/>
                <a:gd name="connsiteX679" fmla="*/ 4192237 w 8450041"/>
                <a:gd name="connsiteY679" fmla="*/ 3056357 h 4825533"/>
                <a:gd name="connsiteX680" fmla="*/ 4183206 w 8450041"/>
                <a:gd name="connsiteY680" fmla="*/ 3075922 h 4825533"/>
                <a:gd name="connsiteX681" fmla="*/ 4182454 w 8450041"/>
                <a:gd name="connsiteY681" fmla="*/ 3077427 h 4825533"/>
                <a:gd name="connsiteX682" fmla="*/ 4174176 w 8450041"/>
                <a:gd name="connsiteY682" fmla="*/ 3054100 h 4825533"/>
                <a:gd name="connsiteX683" fmla="*/ 4174176 w 8450041"/>
                <a:gd name="connsiteY683" fmla="*/ 3053347 h 4825533"/>
                <a:gd name="connsiteX684" fmla="*/ 4150849 w 8450041"/>
                <a:gd name="connsiteY684" fmla="*/ 3046575 h 4825533"/>
                <a:gd name="connsiteX685" fmla="*/ 4144076 w 8450041"/>
                <a:gd name="connsiteY685" fmla="*/ 3053347 h 4825533"/>
                <a:gd name="connsiteX686" fmla="*/ 4123005 w 8450041"/>
                <a:gd name="connsiteY686" fmla="*/ 3064635 h 4825533"/>
                <a:gd name="connsiteX687" fmla="*/ 4090648 w 8450041"/>
                <a:gd name="connsiteY687" fmla="*/ 3059367 h 4825533"/>
                <a:gd name="connsiteX688" fmla="*/ 4021417 w 8450041"/>
                <a:gd name="connsiteY688" fmla="*/ 3053347 h 4825533"/>
                <a:gd name="connsiteX689" fmla="*/ 4019912 w 8450041"/>
                <a:gd name="connsiteY689" fmla="*/ 3066892 h 4825533"/>
                <a:gd name="connsiteX690" fmla="*/ 4025179 w 8450041"/>
                <a:gd name="connsiteY690" fmla="*/ 3102261 h 4825533"/>
                <a:gd name="connsiteX691" fmla="*/ 4019160 w 8450041"/>
                <a:gd name="connsiteY691" fmla="*/ 3134618 h 4825533"/>
                <a:gd name="connsiteX692" fmla="*/ 3997336 w 8450041"/>
                <a:gd name="connsiteY692" fmla="*/ 3142143 h 4825533"/>
                <a:gd name="connsiteX693" fmla="*/ 3954444 w 8450041"/>
                <a:gd name="connsiteY693" fmla="*/ 3167728 h 4825533"/>
                <a:gd name="connsiteX694" fmla="*/ 3954444 w 8450041"/>
                <a:gd name="connsiteY694" fmla="*/ 3168481 h 4825533"/>
                <a:gd name="connsiteX695" fmla="*/ 3996584 w 8450041"/>
                <a:gd name="connsiteY695" fmla="*/ 3202344 h 4825533"/>
                <a:gd name="connsiteX696" fmla="*/ 4037972 w 8450041"/>
                <a:gd name="connsiteY696" fmla="*/ 3221909 h 4825533"/>
                <a:gd name="connsiteX697" fmla="*/ 4038724 w 8450041"/>
                <a:gd name="connsiteY697" fmla="*/ 3279100 h 4825533"/>
                <a:gd name="connsiteX698" fmla="*/ 4036467 w 8450041"/>
                <a:gd name="connsiteY698" fmla="*/ 3285120 h 4825533"/>
                <a:gd name="connsiteX699" fmla="*/ 4036467 w 8450041"/>
                <a:gd name="connsiteY699" fmla="*/ 3285873 h 4825533"/>
                <a:gd name="connsiteX700" fmla="*/ 4029695 w 8450041"/>
                <a:gd name="connsiteY700" fmla="*/ 3328766 h 4825533"/>
                <a:gd name="connsiteX701" fmla="*/ 4015397 w 8450041"/>
                <a:gd name="connsiteY701" fmla="*/ 3414552 h 4825533"/>
                <a:gd name="connsiteX702" fmla="*/ 4014645 w 8450041"/>
                <a:gd name="connsiteY702" fmla="*/ 3415305 h 4825533"/>
                <a:gd name="connsiteX703" fmla="*/ 4010882 w 8450041"/>
                <a:gd name="connsiteY703" fmla="*/ 3425840 h 4825533"/>
                <a:gd name="connsiteX704" fmla="*/ 3995078 w 8450041"/>
                <a:gd name="connsiteY704" fmla="*/ 3439385 h 4825533"/>
                <a:gd name="connsiteX705" fmla="*/ 3986048 w 8450041"/>
                <a:gd name="connsiteY705" fmla="*/ 3537964 h 4825533"/>
                <a:gd name="connsiteX706" fmla="*/ 3990564 w 8450041"/>
                <a:gd name="connsiteY706" fmla="*/ 3563549 h 4825533"/>
                <a:gd name="connsiteX707" fmla="*/ 3998089 w 8450041"/>
                <a:gd name="connsiteY707" fmla="*/ 3589135 h 4825533"/>
                <a:gd name="connsiteX708" fmla="*/ 3998089 w 8450041"/>
                <a:gd name="connsiteY708" fmla="*/ 3589887 h 4825533"/>
                <a:gd name="connsiteX709" fmla="*/ 4012387 w 8450041"/>
                <a:gd name="connsiteY709" fmla="*/ 3689971 h 4825533"/>
                <a:gd name="connsiteX710" fmla="*/ 4048507 w 8450041"/>
                <a:gd name="connsiteY710" fmla="*/ 3811125 h 4825533"/>
                <a:gd name="connsiteX711" fmla="*/ 4071082 w 8450041"/>
                <a:gd name="connsiteY711" fmla="*/ 3812631 h 4825533"/>
                <a:gd name="connsiteX712" fmla="*/ 4119996 w 8450041"/>
                <a:gd name="connsiteY712" fmla="*/ 3841225 h 4825533"/>
                <a:gd name="connsiteX713" fmla="*/ 4121500 w 8450041"/>
                <a:gd name="connsiteY713" fmla="*/ 3923249 h 4825533"/>
                <a:gd name="connsiteX714" fmla="*/ 4132788 w 8450041"/>
                <a:gd name="connsiteY714" fmla="*/ 4116645 h 4825533"/>
                <a:gd name="connsiteX715" fmla="*/ 4156869 w 8450041"/>
                <a:gd name="connsiteY715" fmla="*/ 4237799 h 4825533"/>
                <a:gd name="connsiteX716" fmla="*/ 4164394 w 8450041"/>
                <a:gd name="connsiteY716" fmla="*/ 4279187 h 4825533"/>
                <a:gd name="connsiteX717" fmla="*/ 4165147 w 8450041"/>
                <a:gd name="connsiteY717" fmla="*/ 4279187 h 4825533"/>
                <a:gd name="connsiteX718" fmla="*/ 4165147 w 8450041"/>
                <a:gd name="connsiteY718" fmla="*/ 4279940 h 4825533"/>
                <a:gd name="connsiteX719" fmla="*/ 4320916 w 8450041"/>
                <a:gd name="connsiteY719" fmla="*/ 4295742 h 4825533"/>
                <a:gd name="connsiteX720" fmla="*/ 4284796 w 8450041"/>
                <a:gd name="connsiteY720" fmla="*/ 4332615 h 4825533"/>
                <a:gd name="connsiteX721" fmla="*/ 4272756 w 8450041"/>
                <a:gd name="connsiteY721" fmla="*/ 4358201 h 4825533"/>
                <a:gd name="connsiteX722" fmla="*/ 4284796 w 8450041"/>
                <a:gd name="connsiteY722" fmla="*/ 4407114 h 4825533"/>
                <a:gd name="connsiteX723" fmla="*/ 4256200 w 8450041"/>
                <a:gd name="connsiteY723" fmla="*/ 4434205 h 4825533"/>
                <a:gd name="connsiteX724" fmla="*/ 4250180 w 8450041"/>
                <a:gd name="connsiteY724" fmla="*/ 4455275 h 4825533"/>
                <a:gd name="connsiteX725" fmla="*/ 4174176 w 8450041"/>
                <a:gd name="connsiteY725" fmla="*/ 4451512 h 4825533"/>
                <a:gd name="connsiteX726" fmla="*/ 4129026 w 8450041"/>
                <a:gd name="connsiteY726" fmla="*/ 4446997 h 4825533"/>
                <a:gd name="connsiteX727" fmla="*/ 4109461 w 8450041"/>
                <a:gd name="connsiteY727" fmla="*/ 4476345 h 4825533"/>
                <a:gd name="connsiteX728" fmla="*/ 4120748 w 8450041"/>
                <a:gd name="connsiteY728" fmla="*/ 4516981 h 4825533"/>
                <a:gd name="connsiteX729" fmla="*/ 4069578 w 8450041"/>
                <a:gd name="connsiteY729" fmla="*/ 4586964 h 4825533"/>
                <a:gd name="connsiteX730" fmla="*/ 4088391 w 8450041"/>
                <a:gd name="connsiteY730" fmla="*/ 4617817 h 4825533"/>
                <a:gd name="connsiteX731" fmla="*/ 4096668 w 8450041"/>
                <a:gd name="connsiteY731" fmla="*/ 4634372 h 4825533"/>
                <a:gd name="connsiteX732" fmla="*/ 4067320 w 8450041"/>
                <a:gd name="connsiteY732" fmla="*/ 4643403 h 4825533"/>
                <a:gd name="connsiteX733" fmla="*/ 3960464 w 8450041"/>
                <a:gd name="connsiteY733" fmla="*/ 4665978 h 4825533"/>
                <a:gd name="connsiteX734" fmla="*/ 3922838 w 8450041"/>
                <a:gd name="connsiteY734" fmla="*/ 4665225 h 4825533"/>
                <a:gd name="connsiteX735" fmla="*/ 3873172 w 8450041"/>
                <a:gd name="connsiteY735" fmla="*/ 4641145 h 4825533"/>
                <a:gd name="connsiteX736" fmla="*/ 3837804 w 8450041"/>
                <a:gd name="connsiteY736" fmla="*/ 4671998 h 4825533"/>
                <a:gd name="connsiteX737" fmla="*/ 3796416 w 8450041"/>
                <a:gd name="connsiteY737" fmla="*/ 4678770 h 4825533"/>
                <a:gd name="connsiteX738" fmla="*/ 3773841 w 8450041"/>
                <a:gd name="connsiteY738" fmla="*/ 4682533 h 4825533"/>
                <a:gd name="connsiteX739" fmla="*/ 3735463 w 8450041"/>
                <a:gd name="connsiteY739" fmla="*/ 4735209 h 4825533"/>
                <a:gd name="connsiteX740" fmla="*/ 3606784 w 8450041"/>
                <a:gd name="connsiteY740" fmla="*/ 4736713 h 4825533"/>
                <a:gd name="connsiteX741" fmla="*/ 3588723 w 8450041"/>
                <a:gd name="connsiteY741" fmla="*/ 4729941 h 4825533"/>
                <a:gd name="connsiteX742" fmla="*/ 3533790 w 8450041"/>
                <a:gd name="connsiteY742" fmla="*/ 4733704 h 4825533"/>
                <a:gd name="connsiteX743" fmla="*/ 3509709 w 8450041"/>
                <a:gd name="connsiteY743" fmla="*/ 4758536 h 4825533"/>
                <a:gd name="connsiteX744" fmla="*/ 3463054 w 8450041"/>
                <a:gd name="connsiteY744" fmla="*/ 4760794 h 4825533"/>
                <a:gd name="connsiteX745" fmla="*/ 3433706 w 8450041"/>
                <a:gd name="connsiteY745" fmla="*/ 4782617 h 4825533"/>
                <a:gd name="connsiteX746" fmla="*/ 3396833 w 8450041"/>
                <a:gd name="connsiteY746" fmla="*/ 4751011 h 4825533"/>
                <a:gd name="connsiteX747" fmla="*/ 3326849 w 8450041"/>
                <a:gd name="connsiteY747" fmla="*/ 4675760 h 4825533"/>
                <a:gd name="connsiteX748" fmla="*/ 3245578 w 8450041"/>
                <a:gd name="connsiteY748" fmla="*/ 4576429 h 4825533"/>
                <a:gd name="connsiteX749" fmla="*/ 3245578 w 8450041"/>
                <a:gd name="connsiteY749" fmla="*/ 4496663 h 4825533"/>
                <a:gd name="connsiteX750" fmla="*/ 3264391 w 8450041"/>
                <a:gd name="connsiteY750" fmla="*/ 4405609 h 4825533"/>
                <a:gd name="connsiteX751" fmla="*/ 3210962 w 8450041"/>
                <a:gd name="connsiteY751" fmla="*/ 4364974 h 4825533"/>
                <a:gd name="connsiteX752" fmla="*/ 3190645 w 8450041"/>
                <a:gd name="connsiteY752" fmla="*/ 4313050 h 4825533"/>
                <a:gd name="connsiteX753" fmla="*/ 3185378 w 8450041"/>
                <a:gd name="connsiteY753" fmla="*/ 4282198 h 4825533"/>
                <a:gd name="connsiteX754" fmla="*/ 3170328 w 8450041"/>
                <a:gd name="connsiteY754" fmla="*/ 4282950 h 4825533"/>
                <a:gd name="connsiteX755" fmla="*/ 3157534 w 8450041"/>
                <a:gd name="connsiteY755" fmla="*/ 4294238 h 4825533"/>
                <a:gd name="connsiteX756" fmla="*/ 3144741 w 8450041"/>
                <a:gd name="connsiteY756" fmla="*/ 4280692 h 4825533"/>
                <a:gd name="connsiteX757" fmla="*/ 3092818 w 8450041"/>
                <a:gd name="connsiteY757" fmla="*/ 4186628 h 4825533"/>
                <a:gd name="connsiteX758" fmla="*/ 2987467 w 8450041"/>
                <a:gd name="connsiteY758" fmla="*/ 4182113 h 4825533"/>
                <a:gd name="connsiteX759" fmla="*/ 2941563 w 8450041"/>
                <a:gd name="connsiteY759" fmla="*/ 4170073 h 4825533"/>
                <a:gd name="connsiteX760" fmla="*/ 2939306 w 8450041"/>
                <a:gd name="connsiteY760" fmla="*/ 4097079 h 4825533"/>
                <a:gd name="connsiteX761" fmla="*/ 2981447 w 8450041"/>
                <a:gd name="connsiteY761" fmla="*/ 4076762 h 4825533"/>
                <a:gd name="connsiteX762" fmla="*/ 3020578 w 8450041"/>
                <a:gd name="connsiteY762" fmla="*/ 4058701 h 4825533"/>
                <a:gd name="connsiteX763" fmla="*/ 3063470 w 8450041"/>
                <a:gd name="connsiteY763" fmla="*/ 4033869 h 4825533"/>
                <a:gd name="connsiteX764" fmla="*/ 3075510 w 8450041"/>
                <a:gd name="connsiteY764" fmla="*/ 4013551 h 4825533"/>
                <a:gd name="connsiteX765" fmla="*/ 3107869 w 8450041"/>
                <a:gd name="connsiteY765" fmla="*/ 3972163 h 4825533"/>
                <a:gd name="connsiteX766" fmla="*/ 3139474 w 8450041"/>
                <a:gd name="connsiteY766" fmla="*/ 3955608 h 4825533"/>
                <a:gd name="connsiteX767" fmla="*/ 3193655 w 8450041"/>
                <a:gd name="connsiteY767" fmla="*/ 3920239 h 4825533"/>
                <a:gd name="connsiteX768" fmla="*/ 3223755 w 8450041"/>
                <a:gd name="connsiteY768" fmla="*/ 3896912 h 4825533"/>
                <a:gd name="connsiteX769" fmla="*/ 3255361 w 8450041"/>
                <a:gd name="connsiteY769" fmla="*/ 3892397 h 4825533"/>
                <a:gd name="connsiteX770" fmla="*/ 3283956 w 8450041"/>
                <a:gd name="connsiteY770" fmla="*/ 3891644 h 4825533"/>
                <a:gd name="connsiteX771" fmla="*/ 3310294 w 8450041"/>
                <a:gd name="connsiteY771" fmla="*/ 3886376 h 4825533"/>
                <a:gd name="connsiteX772" fmla="*/ 3344910 w 8450041"/>
                <a:gd name="connsiteY772" fmla="*/ 3832948 h 4825533"/>
                <a:gd name="connsiteX773" fmla="*/ 3364474 w 8450041"/>
                <a:gd name="connsiteY773" fmla="*/ 3791560 h 4825533"/>
                <a:gd name="connsiteX774" fmla="*/ 3396833 w 8450041"/>
                <a:gd name="connsiteY774" fmla="*/ 3768232 h 4825533"/>
                <a:gd name="connsiteX775" fmla="*/ 3460044 w 8450041"/>
                <a:gd name="connsiteY775" fmla="*/ 3707279 h 4825533"/>
                <a:gd name="connsiteX776" fmla="*/ 3460044 w 8450041"/>
                <a:gd name="connsiteY776" fmla="*/ 3706526 h 4825533"/>
                <a:gd name="connsiteX777" fmla="*/ 3454024 w 8450041"/>
                <a:gd name="connsiteY777" fmla="*/ 3674169 h 4825533"/>
                <a:gd name="connsiteX778" fmla="*/ 3439726 w 8450041"/>
                <a:gd name="connsiteY778" fmla="*/ 3644820 h 4825533"/>
                <a:gd name="connsiteX779" fmla="*/ 3439726 w 8450041"/>
                <a:gd name="connsiteY779" fmla="*/ 3606443 h 4825533"/>
                <a:gd name="connsiteX780" fmla="*/ 3443488 w 8450041"/>
                <a:gd name="connsiteY780" fmla="*/ 3576342 h 4825533"/>
                <a:gd name="connsiteX781" fmla="*/ 3463054 w 8450041"/>
                <a:gd name="connsiteY781" fmla="*/ 3577094 h 4825533"/>
                <a:gd name="connsiteX782" fmla="*/ 3474341 w 8450041"/>
                <a:gd name="connsiteY782" fmla="*/ 3580857 h 4825533"/>
                <a:gd name="connsiteX783" fmla="*/ 3474341 w 8450041"/>
                <a:gd name="connsiteY783" fmla="*/ 3569569 h 4825533"/>
                <a:gd name="connsiteX784" fmla="*/ 3474341 w 8450041"/>
                <a:gd name="connsiteY784" fmla="*/ 3476258 h 4825533"/>
                <a:gd name="connsiteX785" fmla="*/ 3495412 w 8450041"/>
                <a:gd name="connsiteY785" fmla="*/ 3455188 h 4825533"/>
                <a:gd name="connsiteX786" fmla="*/ 3497669 w 8450041"/>
                <a:gd name="connsiteY786" fmla="*/ 3453683 h 4825533"/>
                <a:gd name="connsiteX787" fmla="*/ 3511214 w 8450041"/>
                <a:gd name="connsiteY787" fmla="*/ 3419067 h 4825533"/>
                <a:gd name="connsiteX788" fmla="*/ 3511214 w 8450041"/>
                <a:gd name="connsiteY788" fmla="*/ 3404017 h 4825533"/>
                <a:gd name="connsiteX789" fmla="*/ 3520997 w 8450041"/>
                <a:gd name="connsiteY789" fmla="*/ 3396492 h 4825533"/>
                <a:gd name="connsiteX790" fmla="*/ 3532285 w 8450041"/>
                <a:gd name="connsiteY790" fmla="*/ 3396492 h 4825533"/>
                <a:gd name="connsiteX791" fmla="*/ 3584960 w 8450041"/>
                <a:gd name="connsiteY791" fmla="*/ 3394987 h 4825533"/>
                <a:gd name="connsiteX792" fmla="*/ 3627101 w 8450041"/>
                <a:gd name="connsiteY792" fmla="*/ 3375421 h 4825533"/>
                <a:gd name="connsiteX793" fmla="*/ 3626348 w 8450041"/>
                <a:gd name="connsiteY793" fmla="*/ 3360371 h 4825533"/>
                <a:gd name="connsiteX794" fmla="*/ 3621081 w 8450041"/>
                <a:gd name="connsiteY794" fmla="*/ 3277595 h 4825533"/>
                <a:gd name="connsiteX795" fmla="*/ 3620328 w 8450041"/>
                <a:gd name="connsiteY795" fmla="*/ 3276090 h 4825533"/>
                <a:gd name="connsiteX796" fmla="*/ 3604526 w 8450041"/>
                <a:gd name="connsiteY796" fmla="*/ 3252010 h 4825533"/>
                <a:gd name="connsiteX797" fmla="*/ 3600764 w 8450041"/>
                <a:gd name="connsiteY797" fmla="*/ 3249000 h 4825533"/>
                <a:gd name="connsiteX798" fmla="*/ 3579692 w 8450041"/>
                <a:gd name="connsiteY798" fmla="*/ 3245237 h 4825533"/>
                <a:gd name="connsiteX799" fmla="*/ 3551850 w 8450041"/>
                <a:gd name="connsiteY799" fmla="*/ 3248248 h 4825533"/>
                <a:gd name="connsiteX800" fmla="*/ 3533038 w 8450041"/>
                <a:gd name="connsiteY800" fmla="*/ 3243732 h 4825533"/>
                <a:gd name="connsiteX801" fmla="*/ 3505194 w 8450041"/>
                <a:gd name="connsiteY801" fmla="*/ 3231692 h 4825533"/>
                <a:gd name="connsiteX802" fmla="*/ 3473589 w 8450041"/>
                <a:gd name="connsiteY802" fmla="*/ 3228682 h 4825533"/>
                <a:gd name="connsiteX803" fmla="*/ 3450262 w 8450041"/>
                <a:gd name="connsiteY803" fmla="*/ 3224919 h 4825533"/>
                <a:gd name="connsiteX804" fmla="*/ 3427686 w 8450041"/>
                <a:gd name="connsiteY804" fmla="*/ 3182779 h 4825533"/>
                <a:gd name="connsiteX805" fmla="*/ 3423923 w 8450041"/>
                <a:gd name="connsiteY805" fmla="*/ 3173749 h 4825533"/>
                <a:gd name="connsiteX806" fmla="*/ 3420913 w 8450041"/>
                <a:gd name="connsiteY806" fmla="*/ 3166976 h 4825533"/>
                <a:gd name="connsiteX807" fmla="*/ 3401348 w 8450041"/>
                <a:gd name="connsiteY807" fmla="*/ 3156441 h 4825533"/>
                <a:gd name="connsiteX808" fmla="*/ 3393823 w 8450041"/>
                <a:gd name="connsiteY808" fmla="*/ 3154183 h 4825533"/>
                <a:gd name="connsiteX809" fmla="*/ 3390813 w 8450041"/>
                <a:gd name="connsiteY809" fmla="*/ 3129351 h 4825533"/>
                <a:gd name="connsiteX810" fmla="*/ 3389308 w 8450041"/>
                <a:gd name="connsiteY810" fmla="*/ 3104518 h 4825533"/>
                <a:gd name="connsiteX811" fmla="*/ 3389308 w 8450041"/>
                <a:gd name="connsiteY811" fmla="*/ 3103766 h 4825533"/>
                <a:gd name="connsiteX812" fmla="*/ 3392318 w 8450041"/>
                <a:gd name="connsiteY812" fmla="*/ 3092478 h 4825533"/>
                <a:gd name="connsiteX813" fmla="*/ 3403606 w 8450041"/>
                <a:gd name="connsiteY813" fmla="*/ 3079685 h 4825533"/>
                <a:gd name="connsiteX814" fmla="*/ 3425428 w 8450041"/>
                <a:gd name="connsiteY814" fmla="*/ 3056357 h 4825533"/>
                <a:gd name="connsiteX815" fmla="*/ 3445746 w 8450041"/>
                <a:gd name="connsiteY815" fmla="*/ 3032277 h 4825533"/>
                <a:gd name="connsiteX816" fmla="*/ 3450262 w 8450041"/>
                <a:gd name="connsiteY816" fmla="*/ 3008196 h 4825533"/>
                <a:gd name="connsiteX817" fmla="*/ 3451766 w 8450041"/>
                <a:gd name="connsiteY817" fmla="*/ 3011206 h 4825533"/>
                <a:gd name="connsiteX818" fmla="*/ 3493154 w 8450041"/>
                <a:gd name="connsiteY818" fmla="*/ 3014216 h 4825533"/>
                <a:gd name="connsiteX819" fmla="*/ 3502184 w 8450041"/>
                <a:gd name="connsiteY819" fmla="*/ 3010454 h 4825533"/>
                <a:gd name="connsiteX820" fmla="*/ 3509564 w 8450041"/>
                <a:gd name="connsiteY820" fmla="*/ 3008284 h 4825533"/>
                <a:gd name="connsiteX821" fmla="*/ 3509241 w 8450041"/>
                <a:gd name="connsiteY821" fmla="*/ 3007726 h 4825533"/>
                <a:gd name="connsiteX822" fmla="*/ 3495412 w 8450041"/>
                <a:gd name="connsiteY822" fmla="*/ 2999166 h 4825533"/>
                <a:gd name="connsiteX823" fmla="*/ 3494660 w 8450041"/>
                <a:gd name="connsiteY823" fmla="*/ 2999919 h 4825533"/>
                <a:gd name="connsiteX824" fmla="*/ 3485630 w 8450041"/>
                <a:gd name="connsiteY824" fmla="*/ 3003682 h 4825533"/>
                <a:gd name="connsiteX825" fmla="*/ 3466065 w 8450041"/>
                <a:gd name="connsiteY825" fmla="*/ 3008950 h 4825533"/>
                <a:gd name="connsiteX826" fmla="*/ 3466065 w 8450041"/>
                <a:gd name="connsiteY826" fmla="*/ 3008197 h 4825533"/>
                <a:gd name="connsiteX827" fmla="*/ 3463807 w 8450041"/>
                <a:gd name="connsiteY827" fmla="*/ 2992394 h 4825533"/>
                <a:gd name="connsiteX828" fmla="*/ 3456282 w 8450041"/>
                <a:gd name="connsiteY828" fmla="*/ 2967561 h 4825533"/>
                <a:gd name="connsiteX829" fmla="*/ 3441985 w 8450041"/>
                <a:gd name="connsiteY829" fmla="*/ 2969818 h 4825533"/>
                <a:gd name="connsiteX830" fmla="*/ 3434459 w 8450041"/>
                <a:gd name="connsiteY830" fmla="*/ 3004434 h 4825533"/>
                <a:gd name="connsiteX831" fmla="*/ 3430696 w 8450041"/>
                <a:gd name="connsiteY831" fmla="*/ 3029267 h 4825533"/>
                <a:gd name="connsiteX832" fmla="*/ 3414894 w 8450041"/>
                <a:gd name="connsiteY832" fmla="*/ 3048080 h 4825533"/>
                <a:gd name="connsiteX833" fmla="*/ 3391566 w 8450041"/>
                <a:gd name="connsiteY833" fmla="*/ 3072913 h 4825533"/>
                <a:gd name="connsiteX834" fmla="*/ 3381031 w 8450041"/>
                <a:gd name="connsiteY834" fmla="*/ 3084953 h 4825533"/>
                <a:gd name="connsiteX835" fmla="*/ 3374259 w 8450041"/>
                <a:gd name="connsiteY835" fmla="*/ 3112795 h 4825533"/>
                <a:gd name="connsiteX836" fmla="*/ 3374259 w 8450041"/>
                <a:gd name="connsiteY836" fmla="*/ 3113548 h 4825533"/>
                <a:gd name="connsiteX837" fmla="*/ 3375011 w 8450041"/>
                <a:gd name="connsiteY837" fmla="*/ 3132361 h 4825533"/>
                <a:gd name="connsiteX838" fmla="*/ 3383289 w 8450041"/>
                <a:gd name="connsiteY838" fmla="*/ 3170739 h 4825533"/>
                <a:gd name="connsiteX839" fmla="*/ 3403606 w 8450041"/>
                <a:gd name="connsiteY839" fmla="*/ 3176007 h 4825533"/>
                <a:gd name="connsiteX840" fmla="*/ 3405864 w 8450041"/>
                <a:gd name="connsiteY840" fmla="*/ 3177512 h 4825533"/>
                <a:gd name="connsiteX841" fmla="*/ 3408874 w 8450041"/>
                <a:gd name="connsiteY841" fmla="*/ 3184284 h 4825533"/>
                <a:gd name="connsiteX842" fmla="*/ 3413389 w 8450041"/>
                <a:gd name="connsiteY842" fmla="*/ 3194067 h 4825533"/>
                <a:gd name="connsiteX843" fmla="*/ 3438975 w 8450041"/>
                <a:gd name="connsiteY843" fmla="*/ 3241475 h 4825533"/>
                <a:gd name="connsiteX844" fmla="*/ 3472837 w 8450041"/>
                <a:gd name="connsiteY844" fmla="*/ 3249753 h 4825533"/>
                <a:gd name="connsiteX845" fmla="*/ 3503690 w 8450041"/>
                <a:gd name="connsiteY845" fmla="*/ 3252010 h 4825533"/>
                <a:gd name="connsiteX846" fmla="*/ 3522503 w 8450041"/>
                <a:gd name="connsiteY846" fmla="*/ 3259535 h 4825533"/>
                <a:gd name="connsiteX847" fmla="*/ 3552603 w 8450041"/>
                <a:gd name="connsiteY847" fmla="*/ 3269318 h 4825533"/>
                <a:gd name="connsiteX848" fmla="*/ 3584209 w 8450041"/>
                <a:gd name="connsiteY848" fmla="*/ 3265555 h 4825533"/>
                <a:gd name="connsiteX849" fmla="*/ 3590982 w 8450041"/>
                <a:gd name="connsiteY849" fmla="*/ 3266308 h 4825533"/>
                <a:gd name="connsiteX850" fmla="*/ 3596249 w 8450041"/>
                <a:gd name="connsiteY850" fmla="*/ 3270070 h 4825533"/>
                <a:gd name="connsiteX851" fmla="*/ 3605279 w 8450041"/>
                <a:gd name="connsiteY851" fmla="*/ 3285121 h 4825533"/>
                <a:gd name="connsiteX852" fmla="*/ 3606032 w 8450041"/>
                <a:gd name="connsiteY852" fmla="*/ 3286626 h 4825533"/>
                <a:gd name="connsiteX853" fmla="*/ 3611299 w 8450041"/>
                <a:gd name="connsiteY853" fmla="*/ 3365640 h 4825533"/>
                <a:gd name="connsiteX854" fmla="*/ 3612052 w 8450041"/>
                <a:gd name="connsiteY854" fmla="*/ 3381442 h 4825533"/>
                <a:gd name="connsiteX855" fmla="*/ 3584962 w 8450041"/>
                <a:gd name="connsiteY855" fmla="*/ 3382947 h 4825533"/>
                <a:gd name="connsiteX856" fmla="*/ 3533791 w 8450041"/>
                <a:gd name="connsiteY856" fmla="*/ 3385205 h 4825533"/>
                <a:gd name="connsiteX857" fmla="*/ 3523256 w 8450041"/>
                <a:gd name="connsiteY857" fmla="*/ 3384452 h 4825533"/>
                <a:gd name="connsiteX858" fmla="*/ 3497670 w 8450041"/>
                <a:gd name="connsiteY858" fmla="*/ 3404770 h 4825533"/>
                <a:gd name="connsiteX859" fmla="*/ 3496917 w 8450041"/>
                <a:gd name="connsiteY859" fmla="*/ 3425840 h 4825533"/>
                <a:gd name="connsiteX860" fmla="*/ 3490897 w 8450041"/>
                <a:gd name="connsiteY860" fmla="*/ 3444653 h 4825533"/>
                <a:gd name="connsiteX861" fmla="*/ 3488640 w 8450041"/>
                <a:gd name="connsiteY861" fmla="*/ 3446158 h 4825533"/>
                <a:gd name="connsiteX862" fmla="*/ 3460045 w 8450041"/>
                <a:gd name="connsiteY862" fmla="*/ 3480773 h 4825533"/>
                <a:gd name="connsiteX863" fmla="*/ 3460045 w 8450041"/>
                <a:gd name="connsiteY863" fmla="*/ 3563550 h 4825533"/>
                <a:gd name="connsiteX864" fmla="*/ 3429191 w 8450041"/>
                <a:gd name="connsiteY864" fmla="*/ 3581610 h 4825533"/>
                <a:gd name="connsiteX865" fmla="*/ 3428439 w 8450041"/>
                <a:gd name="connsiteY865" fmla="*/ 3581610 h 4825533"/>
                <a:gd name="connsiteX866" fmla="*/ 3424676 w 8450041"/>
                <a:gd name="connsiteY866" fmla="*/ 3608700 h 4825533"/>
                <a:gd name="connsiteX867" fmla="*/ 3426181 w 8450041"/>
                <a:gd name="connsiteY867" fmla="*/ 3657614 h 4825533"/>
                <a:gd name="connsiteX868" fmla="*/ 3438975 w 8450041"/>
                <a:gd name="connsiteY868" fmla="*/ 3683951 h 4825533"/>
                <a:gd name="connsiteX869" fmla="*/ 3444242 w 8450041"/>
                <a:gd name="connsiteY869" fmla="*/ 3711042 h 4825533"/>
                <a:gd name="connsiteX870" fmla="*/ 3388556 w 8450041"/>
                <a:gd name="connsiteY870" fmla="*/ 3758450 h 4825533"/>
                <a:gd name="connsiteX871" fmla="*/ 3354693 w 8450041"/>
                <a:gd name="connsiteY871" fmla="*/ 3783283 h 4825533"/>
                <a:gd name="connsiteX872" fmla="*/ 3354693 w 8450041"/>
                <a:gd name="connsiteY872" fmla="*/ 3784036 h 4825533"/>
                <a:gd name="connsiteX873" fmla="*/ 3330613 w 8450041"/>
                <a:gd name="connsiteY873" fmla="*/ 3831443 h 4825533"/>
                <a:gd name="connsiteX874" fmla="*/ 3307285 w 8450041"/>
                <a:gd name="connsiteY874" fmla="*/ 3874337 h 4825533"/>
                <a:gd name="connsiteX875" fmla="*/ 3283204 w 8450041"/>
                <a:gd name="connsiteY875" fmla="*/ 3878851 h 4825533"/>
                <a:gd name="connsiteX876" fmla="*/ 3256114 w 8450041"/>
                <a:gd name="connsiteY876" fmla="*/ 3879604 h 4825533"/>
                <a:gd name="connsiteX877" fmla="*/ 3218488 w 8450041"/>
                <a:gd name="connsiteY877" fmla="*/ 3884872 h 4825533"/>
                <a:gd name="connsiteX878" fmla="*/ 3181616 w 8450041"/>
                <a:gd name="connsiteY878" fmla="*/ 3912715 h 4825533"/>
                <a:gd name="connsiteX879" fmla="*/ 3132702 w 8450041"/>
                <a:gd name="connsiteY879" fmla="*/ 3944320 h 4825533"/>
                <a:gd name="connsiteX880" fmla="*/ 3098840 w 8450041"/>
                <a:gd name="connsiteY880" fmla="*/ 3961627 h 4825533"/>
                <a:gd name="connsiteX881" fmla="*/ 3060461 w 8450041"/>
                <a:gd name="connsiteY881" fmla="*/ 4009789 h 4825533"/>
                <a:gd name="connsiteX882" fmla="*/ 3049926 w 8450041"/>
                <a:gd name="connsiteY882" fmla="*/ 4027849 h 4825533"/>
                <a:gd name="connsiteX883" fmla="*/ 3017568 w 8450041"/>
                <a:gd name="connsiteY883" fmla="*/ 4045909 h 4825533"/>
                <a:gd name="connsiteX884" fmla="*/ 3016816 w 8450041"/>
                <a:gd name="connsiteY884" fmla="*/ 4045909 h 4825533"/>
                <a:gd name="connsiteX885" fmla="*/ 3016816 w 8450041"/>
                <a:gd name="connsiteY885" fmla="*/ 4046662 h 4825533"/>
                <a:gd name="connsiteX886" fmla="*/ 2972418 w 8450041"/>
                <a:gd name="connsiteY886" fmla="*/ 4066227 h 4825533"/>
                <a:gd name="connsiteX887" fmla="*/ 2934792 w 8450041"/>
                <a:gd name="connsiteY887" fmla="*/ 4084287 h 4825533"/>
                <a:gd name="connsiteX888" fmla="*/ 2933287 w 8450041"/>
                <a:gd name="connsiteY888" fmla="*/ 4082029 h 4825533"/>
                <a:gd name="connsiteX889" fmla="*/ 2908454 w 8450041"/>
                <a:gd name="connsiteY889" fmla="*/ 4065475 h 4825533"/>
                <a:gd name="connsiteX890" fmla="*/ 2903187 w 8450041"/>
                <a:gd name="connsiteY890" fmla="*/ 3909705 h 4825533"/>
                <a:gd name="connsiteX891" fmla="*/ 2908454 w 8450041"/>
                <a:gd name="connsiteY891" fmla="*/ 3814136 h 4825533"/>
                <a:gd name="connsiteX892" fmla="*/ 2915227 w 8450041"/>
                <a:gd name="connsiteY892" fmla="*/ 3792313 h 4825533"/>
                <a:gd name="connsiteX893" fmla="*/ 2888137 w 8450041"/>
                <a:gd name="connsiteY893" fmla="*/ 3739637 h 4825533"/>
                <a:gd name="connsiteX894" fmla="*/ 2879106 w 8450041"/>
                <a:gd name="connsiteY894" fmla="*/ 3679436 h 4825533"/>
                <a:gd name="connsiteX895" fmla="*/ 2894157 w 8450041"/>
                <a:gd name="connsiteY895" fmla="*/ 3654604 h 4825533"/>
                <a:gd name="connsiteX896" fmla="*/ 2907702 w 8450041"/>
                <a:gd name="connsiteY896" fmla="*/ 3620740 h 4825533"/>
                <a:gd name="connsiteX897" fmla="*/ 2895662 w 8450041"/>
                <a:gd name="connsiteY897" fmla="*/ 3558282 h 4825533"/>
                <a:gd name="connsiteX898" fmla="*/ 2836213 w 8450041"/>
                <a:gd name="connsiteY898" fmla="*/ 3527429 h 4825533"/>
                <a:gd name="connsiteX899" fmla="*/ 2812886 w 8450041"/>
                <a:gd name="connsiteY899" fmla="*/ 3513884 h 4825533"/>
                <a:gd name="connsiteX900" fmla="*/ 2817401 w 8450041"/>
                <a:gd name="connsiteY900" fmla="*/ 3475506 h 4825533"/>
                <a:gd name="connsiteX901" fmla="*/ 2837718 w 8450041"/>
                <a:gd name="connsiteY901" fmla="*/ 3421325 h 4825533"/>
                <a:gd name="connsiteX902" fmla="*/ 2800845 w 8450041"/>
                <a:gd name="connsiteY902" fmla="*/ 3391977 h 4825533"/>
                <a:gd name="connsiteX903" fmla="*/ 2806112 w 8450041"/>
                <a:gd name="connsiteY903" fmla="*/ 3300923 h 4825533"/>
                <a:gd name="connsiteX904" fmla="*/ 2782785 w 8450041"/>
                <a:gd name="connsiteY904" fmla="*/ 3288131 h 4825533"/>
                <a:gd name="connsiteX905" fmla="*/ 2739139 w 8450041"/>
                <a:gd name="connsiteY905" fmla="*/ 3303181 h 4825533"/>
                <a:gd name="connsiteX906" fmla="*/ 2703771 w 8450041"/>
                <a:gd name="connsiteY906" fmla="*/ 3320489 h 4825533"/>
                <a:gd name="connsiteX907" fmla="*/ 2669156 w 8450041"/>
                <a:gd name="connsiteY907" fmla="*/ 3318231 h 4825533"/>
                <a:gd name="connsiteX908" fmla="*/ 2600677 w 8450041"/>
                <a:gd name="connsiteY908" fmla="*/ 3318231 h 4825533"/>
                <a:gd name="connsiteX909" fmla="*/ 2526931 w 8450041"/>
                <a:gd name="connsiteY909" fmla="*/ 3367897 h 4825533"/>
                <a:gd name="connsiteX910" fmla="*/ 2485543 w 8450041"/>
                <a:gd name="connsiteY910" fmla="*/ 3333281 h 4825533"/>
                <a:gd name="connsiteX911" fmla="*/ 2412550 w 8450041"/>
                <a:gd name="connsiteY911" fmla="*/ 3334034 h 4825533"/>
                <a:gd name="connsiteX912" fmla="*/ 2364388 w 8450041"/>
                <a:gd name="connsiteY912" fmla="*/ 3350589 h 4825533"/>
                <a:gd name="connsiteX913" fmla="*/ 2317733 w 8450041"/>
                <a:gd name="connsiteY913" fmla="*/ 3325756 h 4825533"/>
                <a:gd name="connsiteX914" fmla="*/ 2292148 w 8450041"/>
                <a:gd name="connsiteY914" fmla="*/ 3324251 h 4825533"/>
                <a:gd name="connsiteX915" fmla="*/ 2274840 w 8450041"/>
                <a:gd name="connsiteY915" fmla="*/ 3359619 h 4825533"/>
                <a:gd name="connsiteX916" fmla="*/ 2225174 w 8450041"/>
                <a:gd name="connsiteY916" fmla="*/ 3336291 h 4825533"/>
                <a:gd name="connsiteX917" fmla="*/ 2195827 w 8450041"/>
                <a:gd name="connsiteY917" fmla="*/ 3321994 h 4825533"/>
                <a:gd name="connsiteX918" fmla="*/ 2148418 w 8450041"/>
                <a:gd name="connsiteY918" fmla="*/ 3318984 h 4825533"/>
                <a:gd name="connsiteX919" fmla="*/ 2117566 w 8450041"/>
                <a:gd name="connsiteY919" fmla="*/ 3325756 h 4825533"/>
                <a:gd name="connsiteX920" fmla="*/ 2103267 w 8450041"/>
                <a:gd name="connsiteY920" fmla="*/ 3349836 h 4825533"/>
                <a:gd name="connsiteX921" fmla="*/ 2104772 w 8450041"/>
                <a:gd name="connsiteY921" fmla="*/ 3377680 h 4825533"/>
                <a:gd name="connsiteX922" fmla="*/ 2096495 w 8450041"/>
                <a:gd name="connsiteY922" fmla="*/ 3409285 h 4825533"/>
                <a:gd name="connsiteX923" fmla="*/ 2073167 w 8450041"/>
                <a:gd name="connsiteY923" fmla="*/ 3435623 h 4825533"/>
                <a:gd name="connsiteX924" fmla="*/ 2061127 w 8450041"/>
                <a:gd name="connsiteY924" fmla="*/ 3433366 h 4825533"/>
                <a:gd name="connsiteX925" fmla="*/ 2026511 w 8450041"/>
                <a:gd name="connsiteY925" fmla="*/ 3418315 h 4825533"/>
                <a:gd name="connsiteX926" fmla="*/ 1985876 w 8450041"/>
                <a:gd name="connsiteY926" fmla="*/ 3407780 h 4825533"/>
                <a:gd name="connsiteX927" fmla="*/ 1970073 w 8450041"/>
                <a:gd name="connsiteY927" fmla="*/ 3414552 h 4825533"/>
                <a:gd name="connsiteX928" fmla="*/ 1818818 w 8450041"/>
                <a:gd name="connsiteY928" fmla="*/ 3410790 h 4825533"/>
                <a:gd name="connsiteX929" fmla="*/ 1755607 w 8450041"/>
                <a:gd name="connsiteY929" fmla="*/ 3365640 h 4825533"/>
                <a:gd name="connsiteX930" fmla="*/ 1678851 w 8450041"/>
                <a:gd name="connsiteY930" fmla="*/ 3358114 h 4825533"/>
                <a:gd name="connsiteX931" fmla="*/ 1663049 w 8450041"/>
                <a:gd name="connsiteY931" fmla="*/ 3331776 h 4825533"/>
                <a:gd name="connsiteX932" fmla="*/ 1549419 w 8450041"/>
                <a:gd name="connsiteY932" fmla="*/ 3352846 h 4825533"/>
                <a:gd name="connsiteX933" fmla="*/ 1549419 w 8450041"/>
                <a:gd name="connsiteY933" fmla="*/ 3370907 h 4825533"/>
                <a:gd name="connsiteX934" fmla="*/ 1533617 w 8450041"/>
                <a:gd name="connsiteY934" fmla="*/ 3443148 h 4825533"/>
                <a:gd name="connsiteX935" fmla="*/ 1492982 w 8450041"/>
                <a:gd name="connsiteY935" fmla="*/ 3443901 h 4825533"/>
                <a:gd name="connsiteX936" fmla="*/ 1462128 w 8450041"/>
                <a:gd name="connsiteY936" fmla="*/ 3451426 h 4825533"/>
                <a:gd name="connsiteX937" fmla="*/ 1440306 w 8450041"/>
                <a:gd name="connsiteY937" fmla="*/ 3455188 h 4825533"/>
                <a:gd name="connsiteX938" fmla="*/ 1413215 w 8450041"/>
                <a:gd name="connsiteY938" fmla="*/ 3458198 h 4825533"/>
                <a:gd name="connsiteX939" fmla="*/ 1388382 w 8450041"/>
                <a:gd name="connsiteY939" fmla="*/ 3437881 h 4825533"/>
                <a:gd name="connsiteX940" fmla="*/ 1283784 w 8450041"/>
                <a:gd name="connsiteY940" fmla="*/ 3437128 h 4825533"/>
                <a:gd name="connsiteX941" fmla="*/ 1201007 w 8450041"/>
                <a:gd name="connsiteY941" fmla="*/ 3521409 h 4825533"/>
                <a:gd name="connsiteX942" fmla="*/ 1125003 w 8450041"/>
                <a:gd name="connsiteY942" fmla="*/ 3463466 h 4825533"/>
                <a:gd name="connsiteX943" fmla="*/ 1134034 w 8450041"/>
                <a:gd name="connsiteY943" fmla="*/ 3391977 h 4825533"/>
                <a:gd name="connsiteX944" fmla="*/ 883448 w 8450041"/>
                <a:gd name="connsiteY944" fmla="*/ 3176007 h 4825533"/>
                <a:gd name="connsiteX945" fmla="*/ 782611 w 8450041"/>
                <a:gd name="connsiteY945" fmla="*/ 3174502 h 4825533"/>
                <a:gd name="connsiteX946" fmla="*/ 638882 w 8450041"/>
                <a:gd name="connsiteY946" fmla="*/ 3304686 h 4825533"/>
                <a:gd name="connsiteX947" fmla="*/ 534283 w 8450041"/>
                <a:gd name="connsiteY947" fmla="*/ 3288883 h 4825533"/>
                <a:gd name="connsiteX948" fmla="*/ 433446 w 8450041"/>
                <a:gd name="connsiteY948" fmla="*/ 3203096 h 4825533"/>
                <a:gd name="connsiteX949" fmla="*/ 404098 w 8450041"/>
                <a:gd name="connsiteY949" fmla="*/ 3188799 h 4825533"/>
                <a:gd name="connsiteX950" fmla="*/ 289716 w 8450041"/>
                <a:gd name="connsiteY950" fmla="*/ 3121826 h 4825533"/>
                <a:gd name="connsiteX951" fmla="*/ 88796 w 8450041"/>
                <a:gd name="connsiteY951" fmla="*/ 3002929 h 4825533"/>
                <a:gd name="connsiteX952" fmla="*/ 85786 w 8450041"/>
                <a:gd name="connsiteY952" fmla="*/ 2968314 h 4825533"/>
                <a:gd name="connsiteX953" fmla="*/ 100836 w 8450041"/>
                <a:gd name="connsiteY953" fmla="*/ 2941976 h 4825533"/>
                <a:gd name="connsiteX954" fmla="*/ 48913 w 8450041"/>
                <a:gd name="connsiteY954" fmla="*/ 2882528 h 4825533"/>
                <a:gd name="connsiteX955" fmla="*/ 0 w 8450041"/>
                <a:gd name="connsiteY955" fmla="*/ 2875755 h 4825533"/>
                <a:gd name="connsiteX956" fmla="*/ 12040 w 8450041"/>
                <a:gd name="connsiteY956" fmla="*/ 2813297 h 4825533"/>
                <a:gd name="connsiteX957" fmla="*/ 39883 w 8450041"/>
                <a:gd name="connsiteY957" fmla="*/ 2790721 h 4825533"/>
                <a:gd name="connsiteX958" fmla="*/ 76003 w 8450041"/>
                <a:gd name="connsiteY958" fmla="*/ 2805772 h 4825533"/>
                <a:gd name="connsiteX959" fmla="*/ 136204 w 8450041"/>
                <a:gd name="connsiteY959" fmla="*/ 2774918 h 4825533"/>
                <a:gd name="connsiteX960" fmla="*/ 159532 w 8450041"/>
                <a:gd name="connsiteY960" fmla="*/ 2747076 h 4825533"/>
                <a:gd name="connsiteX961" fmla="*/ 185118 w 8450041"/>
                <a:gd name="connsiteY961" fmla="*/ 2725253 h 4825533"/>
                <a:gd name="connsiteX962" fmla="*/ 209950 w 8450041"/>
                <a:gd name="connsiteY962" fmla="*/ 2735036 h 4825533"/>
                <a:gd name="connsiteX963" fmla="*/ 229516 w 8450041"/>
                <a:gd name="connsiteY963" fmla="*/ 2722995 h 4825533"/>
                <a:gd name="connsiteX964" fmla="*/ 277676 w 8450041"/>
                <a:gd name="connsiteY964" fmla="*/ 2684617 h 4825533"/>
                <a:gd name="connsiteX965" fmla="*/ 318312 w 8450041"/>
                <a:gd name="connsiteY965" fmla="*/ 2659032 h 4825533"/>
                <a:gd name="connsiteX966" fmla="*/ 352928 w 8450041"/>
                <a:gd name="connsiteY966" fmla="*/ 2662042 h 4825533"/>
                <a:gd name="connsiteX967" fmla="*/ 407108 w 8450041"/>
                <a:gd name="connsiteY967" fmla="*/ 2644734 h 4825533"/>
                <a:gd name="connsiteX968" fmla="*/ 425921 w 8450041"/>
                <a:gd name="connsiteY968" fmla="*/ 2600336 h 4825533"/>
                <a:gd name="connsiteX969" fmla="*/ 456774 w 8450041"/>
                <a:gd name="connsiteY969" fmla="*/ 2567225 h 4825533"/>
                <a:gd name="connsiteX970" fmla="*/ 468061 w 8450041"/>
                <a:gd name="connsiteY970" fmla="*/ 2468647 h 4825533"/>
                <a:gd name="connsiteX971" fmla="*/ 469567 w 8450041"/>
                <a:gd name="connsiteY971" fmla="*/ 2431773 h 4825533"/>
                <a:gd name="connsiteX972" fmla="*/ 491389 w 8450041"/>
                <a:gd name="connsiteY972" fmla="*/ 2360284 h 4825533"/>
                <a:gd name="connsiteX973" fmla="*/ 513212 w 8450041"/>
                <a:gd name="connsiteY973" fmla="*/ 2339215 h 4825533"/>
                <a:gd name="connsiteX974" fmla="*/ 529768 w 8450041"/>
                <a:gd name="connsiteY974" fmla="*/ 2324165 h 4825533"/>
                <a:gd name="connsiteX975" fmla="*/ 526006 w 8450041"/>
                <a:gd name="connsiteY975" fmla="*/ 2298579 h 4825533"/>
                <a:gd name="connsiteX976" fmla="*/ 540302 w 8450041"/>
                <a:gd name="connsiteY976" fmla="*/ 2265469 h 4825533"/>
                <a:gd name="connsiteX977" fmla="*/ 560620 w 8450041"/>
                <a:gd name="connsiteY977" fmla="*/ 2251923 h 4825533"/>
                <a:gd name="connsiteX978" fmla="*/ 607276 w 8450041"/>
                <a:gd name="connsiteY978" fmla="*/ 2248161 h 4825533"/>
                <a:gd name="connsiteX979" fmla="*/ 627594 w 8450041"/>
                <a:gd name="connsiteY979" fmla="*/ 2200000 h 4825533"/>
                <a:gd name="connsiteX980" fmla="*/ 658446 w 8450041"/>
                <a:gd name="connsiteY980" fmla="*/ 2151087 h 4825533"/>
                <a:gd name="connsiteX981" fmla="*/ 683279 w 8450041"/>
                <a:gd name="connsiteY981" fmla="*/ 2131521 h 4825533"/>
                <a:gd name="connsiteX982" fmla="*/ 734450 w 8450041"/>
                <a:gd name="connsiteY982" fmla="*/ 2171404 h 4825533"/>
                <a:gd name="connsiteX983" fmla="*/ 757026 w 8450041"/>
                <a:gd name="connsiteY983" fmla="*/ 2169147 h 4825533"/>
                <a:gd name="connsiteX984" fmla="*/ 767561 w 8450041"/>
                <a:gd name="connsiteY984" fmla="*/ 2157859 h 4825533"/>
                <a:gd name="connsiteX985" fmla="*/ 832277 w 8450041"/>
                <a:gd name="connsiteY985" fmla="*/ 2203763 h 4825533"/>
                <a:gd name="connsiteX986" fmla="*/ 909785 w 8450041"/>
                <a:gd name="connsiteY986" fmla="*/ 2176672 h 4825533"/>
                <a:gd name="connsiteX987" fmla="*/ 932360 w 8450041"/>
                <a:gd name="connsiteY987" fmla="*/ 2147324 h 4825533"/>
                <a:gd name="connsiteX988" fmla="*/ 925588 w 8450041"/>
                <a:gd name="connsiteY988" fmla="*/ 2114967 h 4825533"/>
                <a:gd name="connsiteX989" fmla="*/ 957193 w 8450041"/>
                <a:gd name="connsiteY989" fmla="*/ 2090133 h 4825533"/>
                <a:gd name="connsiteX990" fmla="*/ 1010622 w 8450041"/>
                <a:gd name="connsiteY990" fmla="*/ 2070568 h 4825533"/>
                <a:gd name="connsiteX991" fmla="*/ 1012127 w 8450041"/>
                <a:gd name="connsiteY991" fmla="*/ 2019397 h 4825533"/>
                <a:gd name="connsiteX992" fmla="*/ 1021157 w 8450041"/>
                <a:gd name="connsiteY992" fmla="*/ 2002090 h 4825533"/>
                <a:gd name="connsiteX993" fmla="*/ 1084368 w 8450041"/>
                <a:gd name="connsiteY993" fmla="*/ 1994565 h 4825533"/>
                <a:gd name="connsiteX994" fmla="*/ 1146074 w 8450041"/>
                <a:gd name="connsiteY994" fmla="*/ 1996069 h 4825533"/>
                <a:gd name="connsiteX995" fmla="*/ 1194987 w 8450041"/>
                <a:gd name="connsiteY995" fmla="*/ 1961454 h 4825533"/>
                <a:gd name="connsiteX996" fmla="*/ 1216058 w 8450041"/>
                <a:gd name="connsiteY996" fmla="*/ 1980267 h 4825533"/>
                <a:gd name="connsiteX997" fmla="*/ 1245405 w 8450041"/>
                <a:gd name="connsiteY997" fmla="*/ 1999079 h 4825533"/>
                <a:gd name="connsiteX998" fmla="*/ 1277010 w 8450041"/>
                <a:gd name="connsiteY998" fmla="*/ 2019397 h 4825533"/>
                <a:gd name="connsiteX999" fmla="*/ 1295071 w 8450041"/>
                <a:gd name="connsiteY999" fmla="*/ 2047241 h 4825533"/>
                <a:gd name="connsiteX1000" fmla="*/ 1331944 w 8450041"/>
                <a:gd name="connsiteY1000" fmla="*/ 2045736 h 4825533"/>
                <a:gd name="connsiteX1001" fmla="*/ 1358282 w 8450041"/>
                <a:gd name="connsiteY1001" fmla="*/ 2020150 h 4825533"/>
                <a:gd name="connsiteX1002" fmla="*/ 1364302 w 8450041"/>
                <a:gd name="connsiteY1002" fmla="*/ 1988544 h 4825533"/>
                <a:gd name="connsiteX1003" fmla="*/ 1394402 w 8450041"/>
                <a:gd name="connsiteY1003" fmla="*/ 1972742 h 4825533"/>
                <a:gd name="connsiteX1004" fmla="*/ 1432781 w 8450041"/>
                <a:gd name="connsiteY1004" fmla="*/ 1972742 h 4825533"/>
                <a:gd name="connsiteX1005" fmla="*/ 1476426 w 8450041"/>
                <a:gd name="connsiteY1005" fmla="*/ 1941136 h 4825533"/>
                <a:gd name="connsiteX1006" fmla="*/ 1477178 w 8450041"/>
                <a:gd name="connsiteY1006" fmla="*/ 1910284 h 4825533"/>
                <a:gd name="connsiteX1007" fmla="*/ 1498249 w 8450041"/>
                <a:gd name="connsiteY1007" fmla="*/ 1880935 h 4825533"/>
                <a:gd name="connsiteX1008" fmla="*/ 1530607 w 8450041"/>
                <a:gd name="connsiteY1008" fmla="*/ 1835785 h 4825533"/>
                <a:gd name="connsiteX1009" fmla="*/ 1559954 w 8450041"/>
                <a:gd name="connsiteY1009" fmla="*/ 1792891 h 4825533"/>
                <a:gd name="connsiteX1010" fmla="*/ 1562965 w 8450041"/>
                <a:gd name="connsiteY1010" fmla="*/ 1734948 h 4825533"/>
                <a:gd name="connsiteX1011" fmla="*/ 1592313 w 8450041"/>
                <a:gd name="connsiteY1011" fmla="*/ 1733443 h 4825533"/>
                <a:gd name="connsiteX1012" fmla="*/ 1696159 w 8450041"/>
                <a:gd name="connsiteY1012" fmla="*/ 1780099 h 4825533"/>
                <a:gd name="connsiteX1013" fmla="*/ 1701427 w 8450041"/>
                <a:gd name="connsiteY1013" fmla="*/ 1838042 h 4825533"/>
                <a:gd name="connsiteX1014" fmla="*/ 1723250 w 8450041"/>
                <a:gd name="connsiteY1014" fmla="*/ 1847073 h 4825533"/>
                <a:gd name="connsiteX1015" fmla="*/ 1758617 w 8450041"/>
                <a:gd name="connsiteY1015" fmla="*/ 1877925 h 4825533"/>
                <a:gd name="connsiteX1016" fmla="*/ 1778183 w 8450041"/>
                <a:gd name="connsiteY1016" fmla="*/ 1886955 h 4825533"/>
                <a:gd name="connsiteX1017" fmla="*/ 1860206 w 8450041"/>
                <a:gd name="connsiteY1017" fmla="*/ 1964464 h 4825533"/>
                <a:gd name="connsiteX1018" fmla="*/ 1891059 w 8450041"/>
                <a:gd name="connsiteY1018" fmla="*/ 1961454 h 4825533"/>
                <a:gd name="connsiteX1019" fmla="*/ 1917398 w 8450041"/>
                <a:gd name="connsiteY1019" fmla="*/ 1992307 h 4825533"/>
                <a:gd name="connsiteX1020" fmla="*/ 1919655 w 8450041"/>
                <a:gd name="connsiteY1020" fmla="*/ 2022407 h 4825533"/>
                <a:gd name="connsiteX1021" fmla="*/ 1925675 w 8450041"/>
                <a:gd name="connsiteY1021" fmla="*/ 2102173 h 4825533"/>
                <a:gd name="connsiteX1022" fmla="*/ 2253017 w 8450041"/>
                <a:gd name="connsiteY1022" fmla="*/ 2101421 h 4825533"/>
                <a:gd name="connsiteX1023" fmla="*/ 2290643 w 8450041"/>
                <a:gd name="connsiteY1023" fmla="*/ 2109699 h 4825533"/>
                <a:gd name="connsiteX1024" fmla="*/ 2336546 w 8450041"/>
                <a:gd name="connsiteY1024" fmla="*/ 2130017 h 4825533"/>
                <a:gd name="connsiteX1025" fmla="*/ 2362131 w 8450041"/>
                <a:gd name="connsiteY1025" fmla="*/ 2131521 h 4825533"/>
                <a:gd name="connsiteX1026" fmla="*/ 2433620 w 8450041"/>
                <a:gd name="connsiteY1026" fmla="*/ 2162374 h 4825533"/>
                <a:gd name="connsiteX1027" fmla="*/ 2486296 w 8450041"/>
                <a:gd name="connsiteY1027" fmla="*/ 2193228 h 4825533"/>
                <a:gd name="connsiteX1028" fmla="*/ 2558537 w 8450041"/>
                <a:gd name="connsiteY1028" fmla="*/ 2118729 h 4825533"/>
                <a:gd name="connsiteX1029" fmla="*/ 2700761 w 8450041"/>
                <a:gd name="connsiteY1029" fmla="*/ 2042726 h 4825533"/>
                <a:gd name="connsiteX1030" fmla="*/ 2803855 w 8450041"/>
                <a:gd name="connsiteY1030" fmla="*/ 1924581 h 4825533"/>
                <a:gd name="connsiteX1031" fmla="*/ 2819658 w 8450041"/>
                <a:gd name="connsiteY1031" fmla="*/ 1854598 h 4825533"/>
                <a:gd name="connsiteX1032" fmla="*/ 2842233 w 8450041"/>
                <a:gd name="connsiteY1032" fmla="*/ 1842558 h 4825533"/>
                <a:gd name="connsiteX1033" fmla="*/ 2915979 w 8450041"/>
                <a:gd name="connsiteY1033" fmla="*/ 1814714 h 4825533"/>
                <a:gd name="connsiteX1034" fmla="*/ 2961130 w 8450041"/>
                <a:gd name="connsiteY1034" fmla="*/ 1820734 h 4825533"/>
                <a:gd name="connsiteX1035" fmla="*/ 2980695 w 8450041"/>
                <a:gd name="connsiteY1035" fmla="*/ 1831270 h 4825533"/>
                <a:gd name="connsiteX1036" fmla="*/ 2985963 w 8450041"/>
                <a:gd name="connsiteY1036" fmla="*/ 2392643 h 4825533"/>
                <a:gd name="connsiteX1037" fmla="*/ 2985963 w 8450041"/>
                <a:gd name="connsiteY1037" fmla="*/ 2400921 h 4825533"/>
                <a:gd name="connsiteX1038" fmla="*/ 2993488 w 8450041"/>
                <a:gd name="connsiteY1038" fmla="*/ 2400921 h 4825533"/>
                <a:gd name="connsiteX1039" fmla="*/ 3142485 w 8450041"/>
                <a:gd name="connsiteY1039" fmla="*/ 2403178 h 4825533"/>
                <a:gd name="connsiteX1040" fmla="*/ 3148505 w 8450041"/>
                <a:gd name="connsiteY1040" fmla="*/ 2485954 h 4825533"/>
                <a:gd name="connsiteX1041" fmla="*/ 3149257 w 8450041"/>
                <a:gd name="connsiteY1041" fmla="*/ 2493479 h 4825533"/>
                <a:gd name="connsiteX1042" fmla="*/ 3156783 w 8450041"/>
                <a:gd name="connsiteY1042" fmla="*/ 2493479 h 4825533"/>
                <a:gd name="connsiteX1043" fmla="*/ 3522503 w 8450041"/>
                <a:gd name="connsiteY1043" fmla="*/ 2502509 h 4825533"/>
                <a:gd name="connsiteX1044" fmla="*/ 3524008 w 8450041"/>
                <a:gd name="connsiteY1044" fmla="*/ 2732025 h 4825533"/>
                <a:gd name="connsiteX1045" fmla="*/ 3524008 w 8450041"/>
                <a:gd name="connsiteY1045" fmla="*/ 2740303 h 4825533"/>
                <a:gd name="connsiteX1046" fmla="*/ 3532286 w 8450041"/>
                <a:gd name="connsiteY1046" fmla="*/ 2740303 h 4825533"/>
                <a:gd name="connsiteX1047" fmla="*/ 3540563 w 8450041"/>
                <a:gd name="connsiteY1047" fmla="*/ 2751590 h 4825533"/>
                <a:gd name="connsiteX1048" fmla="*/ 3540563 w 8450041"/>
                <a:gd name="connsiteY1048" fmla="*/ 2752343 h 4825533"/>
                <a:gd name="connsiteX1049" fmla="*/ 3534543 w 8450041"/>
                <a:gd name="connsiteY1049" fmla="*/ 2795989 h 4825533"/>
                <a:gd name="connsiteX1050" fmla="*/ 3533038 w 8450041"/>
                <a:gd name="connsiteY1050" fmla="*/ 2808029 h 4825533"/>
                <a:gd name="connsiteX1051" fmla="*/ 3534543 w 8450041"/>
                <a:gd name="connsiteY1051" fmla="*/ 2814049 h 4825533"/>
                <a:gd name="connsiteX1052" fmla="*/ 3536801 w 8450041"/>
                <a:gd name="connsiteY1052" fmla="*/ 2819316 h 4825533"/>
                <a:gd name="connsiteX1053" fmla="*/ 3559376 w 8450041"/>
                <a:gd name="connsiteY1053" fmla="*/ 2850922 h 4825533"/>
                <a:gd name="connsiteX1054" fmla="*/ 3569158 w 8450041"/>
                <a:gd name="connsiteY1054" fmla="*/ 2857694 h 4825533"/>
                <a:gd name="connsiteX1055" fmla="*/ 3569158 w 8450041"/>
                <a:gd name="connsiteY1055" fmla="*/ 2858447 h 4825533"/>
                <a:gd name="connsiteX1056" fmla="*/ 3568406 w 8450041"/>
                <a:gd name="connsiteY1056" fmla="*/ 2859199 h 4825533"/>
                <a:gd name="connsiteX1057" fmla="*/ 3560881 w 8450041"/>
                <a:gd name="connsiteY1057" fmla="*/ 2861457 h 4825533"/>
                <a:gd name="connsiteX1058" fmla="*/ 3539811 w 8450041"/>
                <a:gd name="connsiteY1058" fmla="*/ 2869735 h 4825533"/>
                <a:gd name="connsiteX1059" fmla="*/ 3527771 w 8450041"/>
                <a:gd name="connsiteY1059" fmla="*/ 2884785 h 4825533"/>
                <a:gd name="connsiteX1060" fmla="*/ 3521751 w 8450041"/>
                <a:gd name="connsiteY1060" fmla="*/ 2905855 h 4825533"/>
                <a:gd name="connsiteX1061" fmla="*/ 3521751 w 8450041"/>
                <a:gd name="connsiteY1061" fmla="*/ 2906608 h 4825533"/>
                <a:gd name="connsiteX1062" fmla="*/ 3520246 w 8450041"/>
                <a:gd name="connsiteY1062" fmla="*/ 2917142 h 4825533"/>
                <a:gd name="connsiteX1063" fmla="*/ 3518741 w 8450041"/>
                <a:gd name="connsiteY1063" fmla="*/ 2931441 h 4825533"/>
                <a:gd name="connsiteX1064" fmla="*/ 3511216 w 8450041"/>
                <a:gd name="connsiteY1064" fmla="*/ 2999919 h 4825533"/>
                <a:gd name="connsiteX1065" fmla="*/ 3511034 w 8450041"/>
                <a:gd name="connsiteY1065" fmla="*/ 3007851 h 4825533"/>
                <a:gd name="connsiteX1066" fmla="*/ 3516976 w 8450041"/>
                <a:gd name="connsiteY1066" fmla="*/ 3006104 h 4825533"/>
                <a:gd name="connsiteX1067" fmla="*/ 3527770 w 8450041"/>
                <a:gd name="connsiteY1067" fmla="*/ 2996156 h 4825533"/>
                <a:gd name="connsiteX1068" fmla="*/ 3534542 w 8450041"/>
                <a:gd name="connsiteY1068" fmla="*/ 2929935 h 4825533"/>
                <a:gd name="connsiteX1069" fmla="*/ 3536800 w 8450041"/>
                <a:gd name="connsiteY1069" fmla="*/ 2915638 h 4825533"/>
                <a:gd name="connsiteX1070" fmla="*/ 3538305 w 8450041"/>
                <a:gd name="connsiteY1070" fmla="*/ 2905103 h 4825533"/>
                <a:gd name="connsiteX1071" fmla="*/ 3542820 w 8450041"/>
                <a:gd name="connsiteY1071" fmla="*/ 2890052 h 4825533"/>
                <a:gd name="connsiteX1072" fmla="*/ 3552602 w 8450041"/>
                <a:gd name="connsiteY1072" fmla="*/ 2878764 h 4825533"/>
                <a:gd name="connsiteX1073" fmla="*/ 3562385 w 8450041"/>
                <a:gd name="connsiteY1073" fmla="*/ 2875002 h 4825533"/>
                <a:gd name="connsiteX1074" fmla="*/ 3578940 w 8450041"/>
                <a:gd name="connsiteY1074" fmla="*/ 2868982 h 4825533"/>
                <a:gd name="connsiteX1075" fmla="*/ 3584208 w 8450041"/>
                <a:gd name="connsiteY1075" fmla="*/ 2862962 h 4825533"/>
                <a:gd name="connsiteX1076" fmla="*/ 3585713 w 8450041"/>
                <a:gd name="connsiteY1076" fmla="*/ 2852427 h 4825533"/>
                <a:gd name="connsiteX1077" fmla="*/ 3581950 w 8450041"/>
                <a:gd name="connsiteY1077" fmla="*/ 2844902 h 4825533"/>
                <a:gd name="connsiteX1078" fmla="*/ 3567652 w 8450041"/>
                <a:gd name="connsiteY1078" fmla="*/ 2833614 h 4825533"/>
                <a:gd name="connsiteX1079" fmla="*/ 3552602 w 8450041"/>
                <a:gd name="connsiteY1079" fmla="*/ 2810286 h 4825533"/>
                <a:gd name="connsiteX1080" fmla="*/ 3551097 w 8450041"/>
                <a:gd name="connsiteY1080" fmla="*/ 2805771 h 4825533"/>
                <a:gd name="connsiteX1081" fmla="*/ 3550345 w 8450041"/>
                <a:gd name="connsiteY1081" fmla="*/ 2804266 h 4825533"/>
                <a:gd name="connsiteX1082" fmla="*/ 3551850 w 8450041"/>
                <a:gd name="connsiteY1082" fmla="*/ 2795236 h 4825533"/>
                <a:gd name="connsiteX1083" fmla="*/ 3557870 w 8450041"/>
                <a:gd name="connsiteY1083" fmla="*/ 2748580 h 4825533"/>
                <a:gd name="connsiteX1084" fmla="*/ 3558622 w 8450041"/>
                <a:gd name="connsiteY1084" fmla="*/ 2748580 h 4825533"/>
                <a:gd name="connsiteX1085" fmla="*/ 3558622 w 8450041"/>
                <a:gd name="connsiteY1085" fmla="*/ 2747828 h 4825533"/>
                <a:gd name="connsiteX1086" fmla="*/ 3542067 w 8450041"/>
                <a:gd name="connsiteY1086" fmla="*/ 2721490 h 4825533"/>
                <a:gd name="connsiteX1087" fmla="*/ 3540563 w 8450041"/>
                <a:gd name="connsiteY1087" fmla="*/ 2491222 h 4825533"/>
                <a:gd name="connsiteX1088" fmla="*/ 3540563 w 8450041"/>
                <a:gd name="connsiteY1088" fmla="*/ 2483697 h 4825533"/>
                <a:gd name="connsiteX1089" fmla="*/ 3533038 w 8450041"/>
                <a:gd name="connsiteY1089" fmla="*/ 2482944 h 4825533"/>
                <a:gd name="connsiteX1090" fmla="*/ 3166564 w 8450041"/>
                <a:gd name="connsiteY1090" fmla="*/ 2474666 h 4825533"/>
                <a:gd name="connsiteX1091" fmla="*/ 3159792 w 8450041"/>
                <a:gd name="connsiteY1091" fmla="*/ 2391890 h 4825533"/>
                <a:gd name="connsiteX1092" fmla="*/ 3159040 w 8450041"/>
                <a:gd name="connsiteY1092" fmla="*/ 2384365 h 4825533"/>
                <a:gd name="connsiteX1093" fmla="*/ 3151514 w 8450041"/>
                <a:gd name="connsiteY1093" fmla="*/ 2384365 h 4825533"/>
                <a:gd name="connsiteX1094" fmla="*/ 3004775 w 8450041"/>
                <a:gd name="connsiteY1094" fmla="*/ 2382860 h 4825533"/>
                <a:gd name="connsiteX1095" fmla="*/ 2999507 w 8450041"/>
                <a:gd name="connsiteY1095" fmla="*/ 1841804 h 4825533"/>
                <a:gd name="connsiteX1096" fmla="*/ 3027350 w 8450041"/>
                <a:gd name="connsiteY1096" fmla="*/ 1862123 h 4825533"/>
                <a:gd name="connsiteX1097" fmla="*/ 3046915 w 8450041"/>
                <a:gd name="connsiteY1097" fmla="*/ 1862875 h 4825533"/>
                <a:gd name="connsiteX1098" fmla="*/ 3075510 w 8450041"/>
                <a:gd name="connsiteY1098" fmla="*/ 1821487 h 4825533"/>
                <a:gd name="connsiteX1099" fmla="*/ 3121414 w 8450041"/>
                <a:gd name="connsiteY1099" fmla="*/ 1795149 h 4825533"/>
                <a:gd name="connsiteX1100" fmla="*/ 3181615 w 8450041"/>
                <a:gd name="connsiteY1100" fmla="*/ 1764296 h 4825533"/>
                <a:gd name="connsiteX1101" fmla="*/ 3229022 w 8450041"/>
                <a:gd name="connsiteY1101" fmla="*/ 1754513 h 4825533"/>
                <a:gd name="connsiteX1102" fmla="*/ 3256113 w 8450041"/>
                <a:gd name="connsiteY1102" fmla="*/ 1767306 h 4825533"/>
                <a:gd name="connsiteX1103" fmla="*/ 3290729 w 8450041"/>
                <a:gd name="connsiteY1103" fmla="*/ 1773326 h 4825533"/>
                <a:gd name="connsiteX1104" fmla="*/ 3325344 w 8450041"/>
                <a:gd name="connsiteY1104" fmla="*/ 1768811 h 4825533"/>
                <a:gd name="connsiteX1105" fmla="*/ 3360712 w 8450041"/>
                <a:gd name="connsiteY1105" fmla="*/ 1763543 h 4825533"/>
                <a:gd name="connsiteX1106" fmla="*/ 3387803 w 8450041"/>
                <a:gd name="connsiteY1106" fmla="*/ 1790634 h 4825533"/>
                <a:gd name="connsiteX1107" fmla="*/ 3439726 w 8450041"/>
                <a:gd name="connsiteY1107" fmla="*/ 1787624 h 4825533"/>
                <a:gd name="connsiteX1108" fmla="*/ 3487134 w 8450041"/>
                <a:gd name="connsiteY1108" fmla="*/ 1808694 h 4825533"/>
                <a:gd name="connsiteX1109" fmla="*/ 3608289 w 8450041"/>
                <a:gd name="connsiteY1109" fmla="*/ 1813962 h 4825533"/>
                <a:gd name="connsiteX1110" fmla="*/ 3692569 w 8450041"/>
                <a:gd name="connsiteY1110" fmla="*/ 1719145 h 4825533"/>
                <a:gd name="connsiteX1111" fmla="*/ 3888975 w 8450041"/>
                <a:gd name="connsiteY1111" fmla="*/ 1708610 h 4825533"/>
                <a:gd name="connsiteX1112" fmla="*/ 3928106 w 8450041"/>
                <a:gd name="connsiteY1112" fmla="*/ 1705600 h 4825533"/>
                <a:gd name="connsiteX1113" fmla="*/ 3964226 w 8450041"/>
                <a:gd name="connsiteY1113" fmla="*/ 1686035 h 4825533"/>
                <a:gd name="connsiteX1114" fmla="*/ 3997336 w 8450041"/>
                <a:gd name="connsiteY1114" fmla="*/ 1635616 h 4825533"/>
                <a:gd name="connsiteX1115" fmla="*/ 4025179 w 8450041"/>
                <a:gd name="connsiteY1115" fmla="*/ 1596486 h 4825533"/>
                <a:gd name="connsiteX1116" fmla="*/ 4059042 w 8450041"/>
                <a:gd name="connsiteY1116" fmla="*/ 1578425 h 4825533"/>
                <a:gd name="connsiteX1117" fmla="*/ 4056785 w 8450041"/>
                <a:gd name="connsiteY1117" fmla="*/ 1558108 h 4825533"/>
                <a:gd name="connsiteX1118" fmla="*/ 4093658 w 8450041"/>
                <a:gd name="connsiteY1118" fmla="*/ 1548325 h 4825533"/>
                <a:gd name="connsiteX1119" fmla="*/ 6515991 w 8450041"/>
                <a:gd name="connsiteY1119" fmla="*/ 1525749 h 4825533"/>
                <a:gd name="connsiteX1120" fmla="*/ 6517496 w 8450041"/>
                <a:gd name="connsiteY1120" fmla="*/ 1531017 h 4825533"/>
                <a:gd name="connsiteX1121" fmla="*/ 6523516 w 8450041"/>
                <a:gd name="connsiteY1121" fmla="*/ 1547572 h 4825533"/>
                <a:gd name="connsiteX1122" fmla="*/ 6523516 w 8450041"/>
                <a:gd name="connsiteY1122" fmla="*/ 1548324 h 4825533"/>
                <a:gd name="connsiteX1123" fmla="*/ 6528031 w 8450041"/>
                <a:gd name="connsiteY1123" fmla="*/ 1552839 h 4825533"/>
                <a:gd name="connsiteX1124" fmla="*/ 6534803 w 8450041"/>
                <a:gd name="connsiteY1124" fmla="*/ 1558859 h 4825533"/>
                <a:gd name="connsiteX1125" fmla="*/ 6581459 w 8450041"/>
                <a:gd name="connsiteY1125" fmla="*/ 1591218 h 4825533"/>
                <a:gd name="connsiteX1126" fmla="*/ 6581459 w 8450041"/>
                <a:gd name="connsiteY1126" fmla="*/ 1591970 h 4825533"/>
                <a:gd name="connsiteX1127" fmla="*/ 6582212 w 8450041"/>
                <a:gd name="connsiteY1127" fmla="*/ 1591970 h 4825533"/>
                <a:gd name="connsiteX1128" fmla="*/ 6588984 w 8450041"/>
                <a:gd name="connsiteY1128" fmla="*/ 1594980 h 4825533"/>
                <a:gd name="connsiteX1129" fmla="*/ 6596509 w 8450041"/>
                <a:gd name="connsiteY1129" fmla="*/ 1597990 h 4825533"/>
                <a:gd name="connsiteX1130" fmla="*/ 6635639 w 8450041"/>
                <a:gd name="connsiteY1130" fmla="*/ 1604010 h 4825533"/>
                <a:gd name="connsiteX1131" fmla="*/ 6646927 w 8450041"/>
                <a:gd name="connsiteY1131" fmla="*/ 1601753 h 4825533"/>
                <a:gd name="connsiteX1132" fmla="*/ 6661225 w 8450041"/>
                <a:gd name="connsiteY1132" fmla="*/ 1603258 h 4825533"/>
                <a:gd name="connsiteX1133" fmla="*/ 6664988 w 8450041"/>
                <a:gd name="connsiteY1133" fmla="*/ 1608525 h 4825533"/>
                <a:gd name="connsiteX1134" fmla="*/ 6669503 w 8450041"/>
                <a:gd name="connsiteY1134" fmla="*/ 1616803 h 4825533"/>
                <a:gd name="connsiteX1135" fmla="*/ 6684553 w 8450041"/>
                <a:gd name="connsiteY1135" fmla="*/ 1666469 h 4825533"/>
                <a:gd name="connsiteX1136" fmla="*/ 6684553 w 8450041"/>
                <a:gd name="connsiteY1136" fmla="*/ 1667221 h 4825533"/>
                <a:gd name="connsiteX1137" fmla="*/ 6701860 w 8450041"/>
                <a:gd name="connsiteY1137" fmla="*/ 1734195 h 4825533"/>
                <a:gd name="connsiteX1138" fmla="*/ 6711643 w 8450041"/>
                <a:gd name="connsiteY1138" fmla="*/ 1768058 h 4825533"/>
                <a:gd name="connsiteX1139" fmla="*/ 6711643 w 8450041"/>
                <a:gd name="connsiteY1139" fmla="*/ 1768810 h 4825533"/>
                <a:gd name="connsiteX1140" fmla="*/ 6716911 w 8450041"/>
                <a:gd name="connsiteY1140" fmla="*/ 1789128 h 4825533"/>
                <a:gd name="connsiteX1141" fmla="*/ 6725941 w 8450041"/>
                <a:gd name="connsiteY1141" fmla="*/ 1824496 h 4825533"/>
                <a:gd name="connsiteX1142" fmla="*/ 6725941 w 8450041"/>
                <a:gd name="connsiteY1142" fmla="*/ 1825248 h 4825533"/>
                <a:gd name="connsiteX1143" fmla="*/ 6716911 w 8450041"/>
                <a:gd name="connsiteY1143" fmla="*/ 1867389 h 4825533"/>
                <a:gd name="connsiteX1144" fmla="*/ 6714653 w 8450041"/>
                <a:gd name="connsiteY1144" fmla="*/ 1882439 h 4825533"/>
                <a:gd name="connsiteX1145" fmla="*/ 6713148 w 8450041"/>
                <a:gd name="connsiteY1145" fmla="*/ 1980266 h 4825533"/>
                <a:gd name="connsiteX1146" fmla="*/ 6701860 w 8450041"/>
                <a:gd name="connsiteY1146" fmla="*/ 2009614 h 4825533"/>
                <a:gd name="connsiteX1147" fmla="*/ 6624352 w 8450041"/>
                <a:gd name="connsiteY1147" fmla="*/ 2161621 h 4825533"/>
                <a:gd name="connsiteX1148" fmla="*/ 6620589 w 8450041"/>
                <a:gd name="connsiteY1148" fmla="*/ 2168393 h 4825533"/>
                <a:gd name="connsiteX1149" fmla="*/ 6626609 w 8450041"/>
                <a:gd name="connsiteY1149" fmla="*/ 2172155 h 4825533"/>
                <a:gd name="connsiteX1150" fmla="*/ 6717663 w 8450041"/>
                <a:gd name="connsiteY1150" fmla="*/ 2242139 h 4825533"/>
                <a:gd name="connsiteX1151" fmla="*/ 6698098 w 8450041"/>
                <a:gd name="connsiteY1151" fmla="*/ 2272240 h 4825533"/>
                <a:gd name="connsiteX1152" fmla="*/ 6674770 w 8450041"/>
                <a:gd name="connsiteY1152" fmla="*/ 2306855 h 4825533"/>
                <a:gd name="connsiteX1153" fmla="*/ 6671760 w 8450041"/>
                <a:gd name="connsiteY1153" fmla="*/ 2309865 h 4825533"/>
                <a:gd name="connsiteX1154" fmla="*/ 6662730 w 8450041"/>
                <a:gd name="connsiteY1154" fmla="*/ 2337708 h 4825533"/>
                <a:gd name="connsiteX1155" fmla="*/ 6664988 w 8450041"/>
                <a:gd name="connsiteY1155" fmla="*/ 2342224 h 4825533"/>
                <a:gd name="connsiteX1156" fmla="*/ 6686810 w 8450041"/>
                <a:gd name="connsiteY1156" fmla="*/ 2366304 h 4825533"/>
                <a:gd name="connsiteX1157" fmla="*/ 6709385 w 8450041"/>
                <a:gd name="connsiteY1157" fmla="*/ 2365551 h 4825533"/>
                <a:gd name="connsiteX1158" fmla="*/ 6715406 w 8450041"/>
                <a:gd name="connsiteY1158" fmla="*/ 2360284 h 4825533"/>
                <a:gd name="connsiteX1159" fmla="*/ 6713901 w 8450041"/>
                <a:gd name="connsiteY1159" fmla="*/ 2362541 h 4825533"/>
                <a:gd name="connsiteX1160" fmla="*/ 6711643 w 8450041"/>
                <a:gd name="connsiteY1160" fmla="*/ 2379096 h 4825533"/>
                <a:gd name="connsiteX1161" fmla="*/ 6709385 w 8450041"/>
                <a:gd name="connsiteY1161" fmla="*/ 2483696 h 4825533"/>
                <a:gd name="connsiteX1162" fmla="*/ 6750021 w 8450041"/>
                <a:gd name="connsiteY1162" fmla="*/ 2527341 h 4825533"/>
                <a:gd name="connsiteX1163" fmla="*/ 6755289 w 8450041"/>
                <a:gd name="connsiteY1163" fmla="*/ 2529598 h 4825533"/>
                <a:gd name="connsiteX1164" fmla="*/ 6710138 w 8450041"/>
                <a:gd name="connsiteY1164" fmla="*/ 2570234 h 4825533"/>
                <a:gd name="connsiteX1165" fmla="*/ 6709385 w 8450041"/>
                <a:gd name="connsiteY1165" fmla="*/ 2570987 h 4825533"/>
                <a:gd name="connsiteX1166" fmla="*/ 6674018 w 8450041"/>
                <a:gd name="connsiteY1166" fmla="*/ 2644733 h 4825533"/>
                <a:gd name="connsiteX1167" fmla="*/ 6670255 w 8450041"/>
                <a:gd name="connsiteY1167" fmla="*/ 2662793 h 4825533"/>
                <a:gd name="connsiteX1168" fmla="*/ 6651442 w 8450041"/>
                <a:gd name="connsiteY1168" fmla="*/ 2687626 h 4825533"/>
                <a:gd name="connsiteX1169" fmla="*/ 6626609 w 8450041"/>
                <a:gd name="connsiteY1169" fmla="*/ 2695151 h 4825533"/>
                <a:gd name="connsiteX1170" fmla="*/ 6583717 w 8450041"/>
                <a:gd name="connsiteY1170" fmla="*/ 2689884 h 4825533"/>
                <a:gd name="connsiteX1171" fmla="*/ 6563398 w 8450041"/>
                <a:gd name="connsiteY1171" fmla="*/ 2679349 h 4825533"/>
                <a:gd name="connsiteX1172" fmla="*/ 6536308 w 8450041"/>
                <a:gd name="connsiteY1172" fmla="*/ 2665050 h 4825533"/>
                <a:gd name="connsiteX1173" fmla="*/ 6474602 w 8450041"/>
                <a:gd name="connsiteY1173" fmla="*/ 2643980 h 4825533"/>
                <a:gd name="connsiteX1174" fmla="*/ 6408381 w 8450041"/>
                <a:gd name="connsiteY1174" fmla="*/ 2657525 h 4825533"/>
                <a:gd name="connsiteX1175" fmla="*/ 6349686 w 8450041"/>
                <a:gd name="connsiteY1175" fmla="*/ 2682359 h 4825533"/>
                <a:gd name="connsiteX1176" fmla="*/ 6333130 w 8450041"/>
                <a:gd name="connsiteY1176" fmla="*/ 2707944 h 4825533"/>
                <a:gd name="connsiteX1177" fmla="*/ 6346675 w 8450041"/>
                <a:gd name="connsiteY1177" fmla="*/ 2722241 h 4825533"/>
                <a:gd name="connsiteX1178" fmla="*/ 6360973 w 8450041"/>
                <a:gd name="connsiteY1178" fmla="*/ 2735786 h 4825533"/>
                <a:gd name="connsiteX1179" fmla="*/ 6360973 w 8450041"/>
                <a:gd name="connsiteY1179" fmla="*/ 2736539 h 4825533"/>
                <a:gd name="connsiteX1180" fmla="*/ 6362478 w 8450041"/>
                <a:gd name="connsiteY1180" fmla="*/ 2760620 h 4825533"/>
                <a:gd name="connsiteX1181" fmla="*/ 6354953 w 8450041"/>
                <a:gd name="connsiteY1181" fmla="*/ 2790720 h 4825533"/>
                <a:gd name="connsiteX1182" fmla="*/ 6347428 w 8450041"/>
                <a:gd name="connsiteY1182" fmla="*/ 2875753 h 4825533"/>
                <a:gd name="connsiteX1183" fmla="*/ 6345170 w 8450041"/>
                <a:gd name="connsiteY1183" fmla="*/ 2889299 h 4825533"/>
                <a:gd name="connsiteX1184" fmla="*/ 6342913 w 8450041"/>
                <a:gd name="connsiteY1184" fmla="*/ 2896824 h 4825533"/>
                <a:gd name="connsiteX1185" fmla="*/ 6312060 w 8450041"/>
                <a:gd name="connsiteY1185" fmla="*/ 2931439 h 4825533"/>
                <a:gd name="connsiteX1186" fmla="*/ 6312813 w 8450041"/>
                <a:gd name="connsiteY1186" fmla="*/ 2931439 h 4825533"/>
                <a:gd name="connsiteX1187" fmla="*/ 6262394 w 8450041"/>
                <a:gd name="connsiteY1187" fmla="*/ 2987125 h 4825533"/>
                <a:gd name="connsiteX1188" fmla="*/ 6261642 w 8450041"/>
                <a:gd name="connsiteY1188" fmla="*/ 2987878 h 4825533"/>
                <a:gd name="connsiteX1189" fmla="*/ 6254869 w 8450041"/>
                <a:gd name="connsiteY1189" fmla="*/ 3000670 h 4825533"/>
                <a:gd name="connsiteX1190" fmla="*/ 6253364 w 8450041"/>
                <a:gd name="connsiteY1190" fmla="*/ 2999918 h 4825533"/>
                <a:gd name="connsiteX1191" fmla="*/ 6253364 w 8450041"/>
                <a:gd name="connsiteY1191" fmla="*/ 2992393 h 4825533"/>
                <a:gd name="connsiteX1192" fmla="*/ 6249602 w 8450041"/>
                <a:gd name="connsiteY1192" fmla="*/ 2968313 h 4825533"/>
                <a:gd name="connsiteX1193" fmla="*/ 6236056 w 8450041"/>
                <a:gd name="connsiteY1193" fmla="*/ 2928429 h 4825533"/>
                <a:gd name="connsiteX1194" fmla="*/ 6221006 w 8450041"/>
                <a:gd name="connsiteY1194" fmla="*/ 2894567 h 4825533"/>
                <a:gd name="connsiteX1195" fmla="*/ 6181123 w 8450041"/>
                <a:gd name="connsiteY1195" fmla="*/ 2899834 h 4825533"/>
                <a:gd name="connsiteX1196" fmla="*/ 6148765 w 8450041"/>
                <a:gd name="connsiteY1196" fmla="*/ 2924667 h 4825533"/>
                <a:gd name="connsiteX1197" fmla="*/ 6143497 w 8450041"/>
                <a:gd name="connsiteY1197" fmla="*/ 2929182 h 4825533"/>
                <a:gd name="connsiteX1198" fmla="*/ 6120922 w 8450041"/>
                <a:gd name="connsiteY1198" fmla="*/ 2955520 h 4825533"/>
                <a:gd name="connsiteX1199" fmla="*/ 6093079 w 8450041"/>
                <a:gd name="connsiteY1199" fmla="*/ 2987125 h 4825533"/>
                <a:gd name="connsiteX1200" fmla="*/ 5928280 w 8450041"/>
                <a:gd name="connsiteY1200" fmla="*/ 2879516 h 4825533"/>
                <a:gd name="connsiteX1201" fmla="*/ 5897427 w 8450041"/>
                <a:gd name="connsiteY1201" fmla="*/ 2858446 h 4825533"/>
                <a:gd name="connsiteX1202" fmla="*/ 5880118 w 8450041"/>
                <a:gd name="connsiteY1202" fmla="*/ 2845653 h 4825533"/>
                <a:gd name="connsiteX1203" fmla="*/ 5879366 w 8450041"/>
                <a:gd name="connsiteY1203" fmla="*/ 2845653 h 4825533"/>
                <a:gd name="connsiteX1204" fmla="*/ 5731874 w 8450041"/>
                <a:gd name="connsiteY1204" fmla="*/ 2735786 h 4825533"/>
                <a:gd name="connsiteX1205" fmla="*/ 5708546 w 8450041"/>
                <a:gd name="connsiteY1205" fmla="*/ 2717726 h 4825533"/>
                <a:gd name="connsiteX1206" fmla="*/ 5699516 w 8450041"/>
                <a:gd name="connsiteY1206" fmla="*/ 2710201 h 4825533"/>
                <a:gd name="connsiteX1207" fmla="*/ 5678446 w 8450041"/>
                <a:gd name="connsiteY1207" fmla="*/ 2692141 h 4825533"/>
                <a:gd name="connsiteX1208" fmla="*/ 5670168 w 8450041"/>
                <a:gd name="connsiteY1208" fmla="*/ 2686121 h 4825533"/>
                <a:gd name="connsiteX1209" fmla="*/ 5673178 w 8450041"/>
                <a:gd name="connsiteY1209" fmla="*/ 2677091 h 4825533"/>
                <a:gd name="connsiteX1210" fmla="*/ 5686724 w 8450041"/>
                <a:gd name="connsiteY1210" fmla="*/ 2650753 h 4825533"/>
                <a:gd name="connsiteX1211" fmla="*/ 5707794 w 8450041"/>
                <a:gd name="connsiteY1211" fmla="*/ 2630435 h 4825533"/>
                <a:gd name="connsiteX1212" fmla="*/ 5725854 w 8450041"/>
                <a:gd name="connsiteY1212" fmla="*/ 2614633 h 4825533"/>
                <a:gd name="connsiteX1213" fmla="*/ 5731874 w 8450041"/>
                <a:gd name="connsiteY1213" fmla="*/ 2594314 h 4825533"/>
                <a:gd name="connsiteX1214" fmla="*/ 5740151 w 8450041"/>
                <a:gd name="connsiteY1214" fmla="*/ 2549917 h 4825533"/>
                <a:gd name="connsiteX1215" fmla="*/ 5778530 w 8450041"/>
                <a:gd name="connsiteY1215" fmla="*/ 2438545 h 4825533"/>
                <a:gd name="connsiteX1216" fmla="*/ 5786055 w 8450041"/>
                <a:gd name="connsiteY1216" fmla="*/ 2423495 h 4825533"/>
                <a:gd name="connsiteX1217" fmla="*/ 5792075 w 8450041"/>
                <a:gd name="connsiteY1217" fmla="*/ 2415970 h 4825533"/>
                <a:gd name="connsiteX1218" fmla="*/ 5813145 w 8450041"/>
                <a:gd name="connsiteY1218" fmla="*/ 2403177 h 4825533"/>
                <a:gd name="connsiteX1219" fmla="*/ 5834216 w 8450041"/>
                <a:gd name="connsiteY1219" fmla="*/ 2394147 h 4825533"/>
                <a:gd name="connsiteX1220" fmla="*/ 5859048 w 8450041"/>
                <a:gd name="connsiteY1220" fmla="*/ 2385116 h 4825533"/>
                <a:gd name="connsiteX1221" fmla="*/ 5875603 w 8450041"/>
                <a:gd name="connsiteY1221" fmla="*/ 2379849 h 4825533"/>
                <a:gd name="connsiteX1222" fmla="*/ 5885386 w 8450041"/>
                <a:gd name="connsiteY1222" fmla="*/ 2350501 h 4825533"/>
                <a:gd name="connsiteX1223" fmla="*/ 5883881 w 8450041"/>
                <a:gd name="connsiteY1223" fmla="*/ 2344481 h 4825533"/>
                <a:gd name="connsiteX1224" fmla="*/ 5905704 w 8450041"/>
                <a:gd name="connsiteY1224" fmla="*/ 2322658 h 4825533"/>
                <a:gd name="connsiteX1225" fmla="*/ 5909467 w 8450041"/>
                <a:gd name="connsiteY1225" fmla="*/ 2317390 h 4825533"/>
                <a:gd name="connsiteX1226" fmla="*/ 5913229 w 8450041"/>
                <a:gd name="connsiteY1226" fmla="*/ 2311370 h 4825533"/>
                <a:gd name="connsiteX1227" fmla="*/ 5901189 w 8450041"/>
                <a:gd name="connsiteY1227" fmla="*/ 2286538 h 4825533"/>
                <a:gd name="connsiteX1228" fmla="*/ 5895922 w 8450041"/>
                <a:gd name="connsiteY1228" fmla="*/ 2284280 h 4825533"/>
                <a:gd name="connsiteX1229" fmla="*/ 5896674 w 8450041"/>
                <a:gd name="connsiteY1229" fmla="*/ 2259447 h 4825533"/>
                <a:gd name="connsiteX1230" fmla="*/ 5896674 w 8450041"/>
                <a:gd name="connsiteY1230" fmla="*/ 2226337 h 4825533"/>
                <a:gd name="connsiteX1231" fmla="*/ 5896674 w 8450041"/>
                <a:gd name="connsiteY1231" fmla="*/ 2225584 h 4825533"/>
                <a:gd name="connsiteX1232" fmla="*/ 5903447 w 8450041"/>
                <a:gd name="connsiteY1232" fmla="*/ 2206772 h 4825533"/>
                <a:gd name="connsiteX1233" fmla="*/ 5920002 w 8450041"/>
                <a:gd name="connsiteY1233" fmla="*/ 2184196 h 4825533"/>
                <a:gd name="connsiteX1234" fmla="*/ 5923764 w 8450041"/>
                <a:gd name="connsiteY1234" fmla="*/ 2153343 h 4825533"/>
                <a:gd name="connsiteX1235" fmla="*/ 5907209 w 8450041"/>
                <a:gd name="connsiteY1235" fmla="*/ 2150333 h 4825533"/>
                <a:gd name="connsiteX1236" fmla="*/ 5889149 w 8450041"/>
                <a:gd name="connsiteY1236" fmla="*/ 2147323 h 4825533"/>
                <a:gd name="connsiteX1237" fmla="*/ 5888396 w 8450041"/>
                <a:gd name="connsiteY1237" fmla="*/ 2147323 h 4825533"/>
                <a:gd name="connsiteX1238" fmla="*/ 5875603 w 8450041"/>
                <a:gd name="connsiteY1238" fmla="*/ 2140551 h 4825533"/>
                <a:gd name="connsiteX1239" fmla="*/ 5869583 w 8450041"/>
                <a:gd name="connsiteY1239" fmla="*/ 2120986 h 4825533"/>
                <a:gd name="connsiteX1240" fmla="*/ 5872593 w 8450041"/>
                <a:gd name="connsiteY1240" fmla="*/ 2113460 h 4825533"/>
                <a:gd name="connsiteX1241" fmla="*/ 5885386 w 8450041"/>
                <a:gd name="connsiteY1241" fmla="*/ 2102172 h 4825533"/>
                <a:gd name="connsiteX1242" fmla="*/ 5883128 w 8450041"/>
                <a:gd name="connsiteY1242" fmla="*/ 2048744 h 4825533"/>
                <a:gd name="connsiteX1243" fmla="*/ 5887644 w 8450041"/>
                <a:gd name="connsiteY1243" fmla="*/ 2032189 h 4825533"/>
                <a:gd name="connsiteX1244" fmla="*/ 5926774 w 8450041"/>
                <a:gd name="connsiteY1244" fmla="*/ 2033694 h 4825533"/>
                <a:gd name="connsiteX1245" fmla="*/ 5960638 w 8450041"/>
                <a:gd name="connsiteY1245" fmla="*/ 2023159 h 4825533"/>
                <a:gd name="connsiteX1246" fmla="*/ 5974183 w 8450041"/>
                <a:gd name="connsiteY1246" fmla="*/ 2018644 h 4825533"/>
                <a:gd name="connsiteX1247" fmla="*/ 5996758 w 8450041"/>
                <a:gd name="connsiteY1247" fmla="*/ 2020149 h 4825533"/>
                <a:gd name="connsiteX1248" fmla="*/ 6030621 w 8450041"/>
                <a:gd name="connsiteY1248" fmla="*/ 2023159 h 4825533"/>
                <a:gd name="connsiteX1249" fmla="*/ 6059216 w 8450041"/>
                <a:gd name="connsiteY1249" fmla="*/ 2007356 h 4825533"/>
                <a:gd name="connsiteX1250" fmla="*/ 6056959 w 8450041"/>
                <a:gd name="connsiteY1250" fmla="*/ 1995316 h 4825533"/>
                <a:gd name="connsiteX1251" fmla="*/ 6055454 w 8450041"/>
                <a:gd name="connsiteY1251" fmla="*/ 1990049 h 4825533"/>
                <a:gd name="connsiteX1252" fmla="*/ 6059216 w 8450041"/>
                <a:gd name="connsiteY1252" fmla="*/ 1991553 h 4825533"/>
                <a:gd name="connsiteX1253" fmla="*/ 6061474 w 8450041"/>
                <a:gd name="connsiteY1253" fmla="*/ 1993811 h 4825533"/>
                <a:gd name="connsiteX1254" fmla="*/ 6078029 w 8450041"/>
                <a:gd name="connsiteY1254" fmla="*/ 2005851 h 4825533"/>
                <a:gd name="connsiteX1255" fmla="*/ 6109635 w 8450041"/>
                <a:gd name="connsiteY1255" fmla="*/ 1983276 h 4825533"/>
                <a:gd name="connsiteX1256" fmla="*/ 6110387 w 8450041"/>
                <a:gd name="connsiteY1256" fmla="*/ 1982524 h 4825533"/>
                <a:gd name="connsiteX1257" fmla="*/ 6111140 w 8450041"/>
                <a:gd name="connsiteY1257" fmla="*/ 1981771 h 4825533"/>
                <a:gd name="connsiteX1258" fmla="*/ 6135972 w 8450041"/>
                <a:gd name="connsiteY1258" fmla="*/ 1971235 h 4825533"/>
                <a:gd name="connsiteX1259" fmla="*/ 6193163 w 8450041"/>
                <a:gd name="connsiteY1259" fmla="*/ 1965968 h 4825533"/>
                <a:gd name="connsiteX1260" fmla="*/ 6220253 w 8450041"/>
                <a:gd name="connsiteY1260" fmla="*/ 1919313 h 4825533"/>
                <a:gd name="connsiteX1261" fmla="*/ 6236809 w 8450041"/>
                <a:gd name="connsiteY1261" fmla="*/ 1847824 h 4825533"/>
                <a:gd name="connsiteX1262" fmla="*/ 6239819 w 8450041"/>
                <a:gd name="connsiteY1262" fmla="*/ 1819981 h 4825533"/>
                <a:gd name="connsiteX1263" fmla="*/ 6230036 w 8450041"/>
                <a:gd name="connsiteY1263" fmla="*/ 1815466 h 4825533"/>
                <a:gd name="connsiteX1264" fmla="*/ 6224016 w 8450041"/>
                <a:gd name="connsiteY1264" fmla="*/ 1812456 h 4825533"/>
                <a:gd name="connsiteX1265" fmla="*/ 6223263 w 8450041"/>
                <a:gd name="connsiteY1265" fmla="*/ 1812456 h 4825533"/>
                <a:gd name="connsiteX1266" fmla="*/ 6218748 w 8450041"/>
                <a:gd name="connsiteY1266" fmla="*/ 1802673 h 4825533"/>
                <a:gd name="connsiteX1267" fmla="*/ 6218748 w 8450041"/>
                <a:gd name="connsiteY1267" fmla="*/ 1799663 h 4825533"/>
                <a:gd name="connsiteX1268" fmla="*/ 6254117 w 8450041"/>
                <a:gd name="connsiteY1268" fmla="*/ 1793643 h 4825533"/>
                <a:gd name="connsiteX1269" fmla="*/ 6265404 w 8450041"/>
                <a:gd name="connsiteY1269" fmla="*/ 1790633 h 4825533"/>
                <a:gd name="connsiteX1270" fmla="*/ 6277444 w 8450041"/>
                <a:gd name="connsiteY1270" fmla="*/ 1787623 h 4825533"/>
                <a:gd name="connsiteX1271" fmla="*/ 6279702 w 8450041"/>
                <a:gd name="connsiteY1271" fmla="*/ 1786871 h 4825533"/>
                <a:gd name="connsiteX1272" fmla="*/ 6303030 w 8450041"/>
                <a:gd name="connsiteY1272" fmla="*/ 1755265 h 4825533"/>
                <a:gd name="connsiteX1273" fmla="*/ 6301525 w 8450041"/>
                <a:gd name="connsiteY1273" fmla="*/ 1750750 h 4825533"/>
                <a:gd name="connsiteX1274" fmla="*/ 6300020 w 8450041"/>
                <a:gd name="connsiteY1274" fmla="*/ 1745482 h 4825533"/>
                <a:gd name="connsiteX1275" fmla="*/ 6340655 w 8450041"/>
                <a:gd name="connsiteY1275" fmla="*/ 1719145 h 4825533"/>
                <a:gd name="connsiteX1276" fmla="*/ 6379786 w 8450041"/>
                <a:gd name="connsiteY1276" fmla="*/ 1692806 h 4825533"/>
                <a:gd name="connsiteX1277" fmla="*/ 6379786 w 8450041"/>
                <a:gd name="connsiteY1277" fmla="*/ 1692054 h 4825533"/>
                <a:gd name="connsiteX1278" fmla="*/ 6382796 w 8450041"/>
                <a:gd name="connsiteY1278" fmla="*/ 1670984 h 4825533"/>
                <a:gd name="connsiteX1279" fmla="*/ 6376776 w 8450041"/>
                <a:gd name="connsiteY1279" fmla="*/ 1666469 h 4825533"/>
                <a:gd name="connsiteX1280" fmla="*/ 6376024 w 8450041"/>
                <a:gd name="connsiteY1280" fmla="*/ 1666469 h 4825533"/>
                <a:gd name="connsiteX1281" fmla="*/ 6354953 w 8450041"/>
                <a:gd name="connsiteY1281" fmla="*/ 1623575 h 4825533"/>
                <a:gd name="connsiteX1282" fmla="*/ 6350438 w 8450041"/>
                <a:gd name="connsiteY1282" fmla="*/ 1619813 h 4825533"/>
                <a:gd name="connsiteX1283" fmla="*/ 6345923 w 8450041"/>
                <a:gd name="connsiteY1283" fmla="*/ 1607773 h 4825533"/>
                <a:gd name="connsiteX1284" fmla="*/ 6347428 w 8450041"/>
                <a:gd name="connsiteY1284" fmla="*/ 1604763 h 4825533"/>
                <a:gd name="connsiteX1285" fmla="*/ 6349686 w 8450041"/>
                <a:gd name="connsiteY1285" fmla="*/ 1601000 h 4825533"/>
                <a:gd name="connsiteX1286" fmla="*/ 6371508 w 8450041"/>
                <a:gd name="connsiteY1286" fmla="*/ 1590465 h 4825533"/>
                <a:gd name="connsiteX1287" fmla="*/ 6406876 w 8450041"/>
                <a:gd name="connsiteY1287" fmla="*/ 1576920 h 4825533"/>
                <a:gd name="connsiteX1288" fmla="*/ 6462563 w 8450041"/>
                <a:gd name="connsiteY1288" fmla="*/ 1550582 h 4825533"/>
                <a:gd name="connsiteX1289" fmla="*/ 6247298 w 8450041"/>
                <a:gd name="connsiteY1289" fmla="*/ 758471 h 4825533"/>
                <a:gd name="connsiteX1290" fmla="*/ 6278198 w 8450041"/>
                <a:gd name="connsiteY1290" fmla="*/ 762704 h 4825533"/>
                <a:gd name="connsiteX1291" fmla="*/ 6303031 w 8450041"/>
                <a:gd name="connsiteY1291" fmla="*/ 768724 h 4825533"/>
                <a:gd name="connsiteX1292" fmla="*/ 6296258 w 8450041"/>
                <a:gd name="connsiteY1292" fmla="*/ 798071 h 4825533"/>
                <a:gd name="connsiteX1293" fmla="*/ 6293248 w 8450041"/>
                <a:gd name="connsiteY1293" fmla="*/ 810864 h 4825533"/>
                <a:gd name="connsiteX1294" fmla="*/ 6295506 w 8450041"/>
                <a:gd name="connsiteY1294" fmla="*/ 822905 h 4825533"/>
                <a:gd name="connsiteX1295" fmla="*/ 6303783 w 8450041"/>
                <a:gd name="connsiteY1295" fmla="*/ 834192 h 4825533"/>
                <a:gd name="connsiteX1296" fmla="*/ 6306041 w 8450041"/>
                <a:gd name="connsiteY1296" fmla="*/ 831182 h 4825533"/>
                <a:gd name="connsiteX1297" fmla="*/ 6307546 w 8450041"/>
                <a:gd name="connsiteY1297" fmla="*/ 840965 h 4825533"/>
                <a:gd name="connsiteX1298" fmla="*/ 6300021 w 8450041"/>
                <a:gd name="connsiteY1298" fmla="*/ 847737 h 4825533"/>
                <a:gd name="connsiteX1299" fmla="*/ 6290991 w 8450041"/>
                <a:gd name="connsiteY1299" fmla="*/ 859777 h 4825533"/>
                <a:gd name="connsiteX1300" fmla="*/ 6290991 w 8450041"/>
                <a:gd name="connsiteY1300" fmla="*/ 867302 h 4825533"/>
                <a:gd name="connsiteX1301" fmla="*/ 6287981 w 8450041"/>
                <a:gd name="connsiteY1301" fmla="*/ 910196 h 4825533"/>
                <a:gd name="connsiteX1302" fmla="*/ 6294753 w 8450041"/>
                <a:gd name="connsiteY1302" fmla="*/ 941048 h 4825533"/>
                <a:gd name="connsiteX1303" fmla="*/ 6300773 w 8450041"/>
                <a:gd name="connsiteY1303" fmla="*/ 954594 h 4825533"/>
                <a:gd name="connsiteX1304" fmla="*/ 6301526 w 8450041"/>
                <a:gd name="connsiteY1304" fmla="*/ 961367 h 4825533"/>
                <a:gd name="connsiteX1305" fmla="*/ 6294753 w 8450041"/>
                <a:gd name="connsiteY1305" fmla="*/ 973407 h 4825533"/>
                <a:gd name="connsiteX1306" fmla="*/ 6295506 w 8450041"/>
                <a:gd name="connsiteY1306" fmla="*/ 998992 h 4825533"/>
                <a:gd name="connsiteX1307" fmla="*/ 6297011 w 8450041"/>
                <a:gd name="connsiteY1307" fmla="*/ 1008775 h 4825533"/>
                <a:gd name="connsiteX1308" fmla="*/ 6292496 w 8450041"/>
                <a:gd name="connsiteY1308" fmla="*/ 1023825 h 4825533"/>
                <a:gd name="connsiteX1309" fmla="*/ 6290238 w 8450041"/>
                <a:gd name="connsiteY1309" fmla="*/ 1026083 h 4825533"/>
                <a:gd name="connsiteX1310" fmla="*/ 6281961 w 8450041"/>
                <a:gd name="connsiteY1310" fmla="*/ 1038123 h 4825533"/>
                <a:gd name="connsiteX1311" fmla="*/ 6275940 w 8450041"/>
                <a:gd name="connsiteY1311" fmla="*/ 1050915 h 4825533"/>
                <a:gd name="connsiteX1312" fmla="*/ 6273683 w 8450041"/>
                <a:gd name="connsiteY1312" fmla="*/ 1071985 h 4825533"/>
                <a:gd name="connsiteX1313" fmla="*/ 6283466 w 8450041"/>
                <a:gd name="connsiteY1313" fmla="*/ 1090799 h 4825533"/>
                <a:gd name="connsiteX1314" fmla="*/ 6299268 w 8450041"/>
                <a:gd name="connsiteY1314" fmla="*/ 1099829 h 4825533"/>
                <a:gd name="connsiteX1315" fmla="*/ 6303783 w 8450041"/>
                <a:gd name="connsiteY1315" fmla="*/ 1100581 h 4825533"/>
                <a:gd name="connsiteX1316" fmla="*/ 6320338 w 8450041"/>
                <a:gd name="connsiteY1316" fmla="*/ 1093056 h 4825533"/>
                <a:gd name="connsiteX1317" fmla="*/ 6326358 w 8450041"/>
                <a:gd name="connsiteY1317" fmla="*/ 1087789 h 4825533"/>
                <a:gd name="connsiteX1318" fmla="*/ 6336893 w 8450041"/>
                <a:gd name="connsiteY1318" fmla="*/ 1087789 h 4825533"/>
                <a:gd name="connsiteX1319" fmla="*/ 6339904 w 8450041"/>
                <a:gd name="connsiteY1319" fmla="*/ 1089294 h 4825533"/>
                <a:gd name="connsiteX1320" fmla="*/ 6348934 w 8450041"/>
                <a:gd name="connsiteY1320" fmla="*/ 1095314 h 4825533"/>
                <a:gd name="connsiteX1321" fmla="*/ 6358717 w 8450041"/>
                <a:gd name="connsiteY1321" fmla="*/ 1101334 h 4825533"/>
                <a:gd name="connsiteX1322" fmla="*/ 6373767 w 8450041"/>
                <a:gd name="connsiteY1322" fmla="*/ 1104344 h 4825533"/>
                <a:gd name="connsiteX1323" fmla="*/ 6378282 w 8450041"/>
                <a:gd name="connsiteY1323" fmla="*/ 1105096 h 4825533"/>
                <a:gd name="connsiteX1324" fmla="*/ 6378282 w 8450041"/>
                <a:gd name="connsiteY1324" fmla="*/ 1105849 h 4825533"/>
                <a:gd name="connsiteX1325" fmla="*/ 6376777 w 8450041"/>
                <a:gd name="connsiteY1325" fmla="*/ 1109611 h 4825533"/>
                <a:gd name="connsiteX1326" fmla="*/ 6373014 w 8450041"/>
                <a:gd name="connsiteY1326" fmla="*/ 1114126 h 4825533"/>
                <a:gd name="connsiteX1327" fmla="*/ 6363984 w 8450041"/>
                <a:gd name="connsiteY1327" fmla="*/ 1122404 h 4825533"/>
                <a:gd name="connsiteX1328" fmla="*/ 6353449 w 8450041"/>
                <a:gd name="connsiteY1328" fmla="*/ 1138206 h 4825533"/>
                <a:gd name="connsiteX1329" fmla="*/ 6342161 w 8450041"/>
                <a:gd name="connsiteY1329" fmla="*/ 1164545 h 4825533"/>
                <a:gd name="connsiteX1330" fmla="*/ 6346676 w 8450041"/>
                <a:gd name="connsiteY1330" fmla="*/ 1178842 h 4825533"/>
                <a:gd name="connsiteX1331" fmla="*/ 6356459 w 8450041"/>
                <a:gd name="connsiteY1331" fmla="*/ 1185615 h 4825533"/>
                <a:gd name="connsiteX1332" fmla="*/ 6356459 w 8450041"/>
                <a:gd name="connsiteY1332" fmla="*/ 1186367 h 4825533"/>
                <a:gd name="connsiteX1333" fmla="*/ 6348934 w 8450041"/>
                <a:gd name="connsiteY1333" fmla="*/ 1199160 h 4825533"/>
                <a:gd name="connsiteX1334" fmla="*/ 6349687 w 8450041"/>
                <a:gd name="connsiteY1334" fmla="*/ 1214963 h 4825533"/>
                <a:gd name="connsiteX1335" fmla="*/ 6354954 w 8450041"/>
                <a:gd name="connsiteY1335" fmla="*/ 1219478 h 4825533"/>
                <a:gd name="connsiteX1336" fmla="*/ 6363232 w 8450041"/>
                <a:gd name="connsiteY1336" fmla="*/ 1228508 h 4825533"/>
                <a:gd name="connsiteX1337" fmla="*/ 6375272 w 8450041"/>
                <a:gd name="connsiteY1337" fmla="*/ 1241301 h 4825533"/>
                <a:gd name="connsiteX1338" fmla="*/ 6389569 w 8450041"/>
                <a:gd name="connsiteY1338" fmla="*/ 1248826 h 4825533"/>
                <a:gd name="connsiteX1339" fmla="*/ 6406877 w 8450041"/>
                <a:gd name="connsiteY1339" fmla="*/ 1243558 h 4825533"/>
                <a:gd name="connsiteX1340" fmla="*/ 6408382 w 8450041"/>
                <a:gd name="connsiteY1340" fmla="*/ 1234528 h 4825533"/>
                <a:gd name="connsiteX1341" fmla="*/ 6408382 w 8450041"/>
                <a:gd name="connsiteY1341" fmla="*/ 1229261 h 4825533"/>
                <a:gd name="connsiteX1342" fmla="*/ 6411392 w 8450041"/>
                <a:gd name="connsiteY1342" fmla="*/ 1213458 h 4825533"/>
                <a:gd name="connsiteX1343" fmla="*/ 6412897 w 8450041"/>
                <a:gd name="connsiteY1343" fmla="*/ 1203675 h 4825533"/>
                <a:gd name="connsiteX1344" fmla="*/ 6411392 w 8450041"/>
                <a:gd name="connsiteY1344" fmla="*/ 1181100 h 4825533"/>
                <a:gd name="connsiteX1345" fmla="*/ 6409887 w 8450041"/>
                <a:gd name="connsiteY1345" fmla="*/ 1173575 h 4825533"/>
                <a:gd name="connsiteX1346" fmla="*/ 6415155 w 8450041"/>
                <a:gd name="connsiteY1346" fmla="*/ 1166050 h 4825533"/>
                <a:gd name="connsiteX1347" fmla="*/ 6415908 w 8450041"/>
                <a:gd name="connsiteY1347" fmla="*/ 1166050 h 4825533"/>
                <a:gd name="connsiteX1348" fmla="*/ 6420423 w 8450041"/>
                <a:gd name="connsiteY1348" fmla="*/ 1198407 h 4825533"/>
                <a:gd name="connsiteX1349" fmla="*/ 6433215 w 8450041"/>
                <a:gd name="connsiteY1349" fmla="*/ 1223241 h 4825533"/>
                <a:gd name="connsiteX1350" fmla="*/ 6457295 w 8450041"/>
                <a:gd name="connsiteY1350" fmla="*/ 1254093 h 4825533"/>
                <a:gd name="connsiteX1351" fmla="*/ 6468583 w 8450041"/>
                <a:gd name="connsiteY1351" fmla="*/ 1262371 h 4825533"/>
                <a:gd name="connsiteX1352" fmla="*/ 6473098 w 8450041"/>
                <a:gd name="connsiteY1352" fmla="*/ 1265381 h 4825533"/>
                <a:gd name="connsiteX1353" fmla="*/ 6474603 w 8450041"/>
                <a:gd name="connsiteY1353" fmla="*/ 1285699 h 4825533"/>
                <a:gd name="connsiteX1354" fmla="*/ 6475355 w 8450041"/>
                <a:gd name="connsiteY1354" fmla="*/ 1286451 h 4825533"/>
                <a:gd name="connsiteX1355" fmla="*/ 6479871 w 8450041"/>
                <a:gd name="connsiteY1355" fmla="*/ 1291719 h 4825533"/>
                <a:gd name="connsiteX1356" fmla="*/ 6490406 w 8450041"/>
                <a:gd name="connsiteY1356" fmla="*/ 1303759 h 4825533"/>
                <a:gd name="connsiteX1357" fmla="*/ 6503199 w 8450041"/>
                <a:gd name="connsiteY1357" fmla="*/ 1312789 h 4825533"/>
                <a:gd name="connsiteX1358" fmla="*/ 6506209 w 8450041"/>
                <a:gd name="connsiteY1358" fmla="*/ 1312037 h 4825533"/>
                <a:gd name="connsiteX1359" fmla="*/ 6513734 w 8450041"/>
                <a:gd name="connsiteY1359" fmla="*/ 1311284 h 4825533"/>
                <a:gd name="connsiteX1360" fmla="*/ 6523516 w 8450041"/>
                <a:gd name="connsiteY1360" fmla="*/ 1312037 h 4825533"/>
                <a:gd name="connsiteX1361" fmla="*/ 6521259 w 8450041"/>
                <a:gd name="connsiteY1361" fmla="*/ 1315799 h 4825533"/>
                <a:gd name="connsiteX1362" fmla="*/ 6516744 w 8450041"/>
                <a:gd name="connsiteY1362" fmla="*/ 1322572 h 4825533"/>
                <a:gd name="connsiteX1363" fmla="*/ 6501694 w 8450041"/>
                <a:gd name="connsiteY1363" fmla="*/ 1361703 h 4825533"/>
                <a:gd name="connsiteX1364" fmla="*/ 6501694 w 8450041"/>
                <a:gd name="connsiteY1364" fmla="*/ 1362455 h 4825533"/>
                <a:gd name="connsiteX1365" fmla="*/ 6501694 w 8450041"/>
                <a:gd name="connsiteY1365" fmla="*/ 1363208 h 4825533"/>
                <a:gd name="connsiteX1366" fmla="*/ 6501694 w 8450041"/>
                <a:gd name="connsiteY1366" fmla="*/ 1369980 h 4825533"/>
                <a:gd name="connsiteX1367" fmla="*/ 6502446 w 8450041"/>
                <a:gd name="connsiteY1367" fmla="*/ 1377505 h 4825533"/>
                <a:gd name="connsiteX1368" fmla="*/ 6505456 w 8450041"/>
                <a:gd name="connsiteY1368" fmla="*/ 1411368 h 4825533"/>
                <a:gd name="connsiteX1369" fmla="*/ 6505456 w 8450041"/>
                <a:gd name="connsiteY1369" fmla="*/ 1412120 h 4825533"/>
                <a:gd name="connsiteX1370" fmla="*/ 6506209 w 8450041"/>
                <a:gd name="connsiteY1370" fmla="*/ 1412873 h 4825533"/>
                <a:gd name="connsiteX1371" fmla="*/ 6516744 w 8450041"/>
                <a:gd name="connsiteY1371" fmla="*/ 1428676 h 4825533"/>
                <a:gd name="connsiteX1372" fmla="*/ 6527279 w 8450041"/>
                <a:gd name="connsiteY1372" fmla="*/ 1443726 h 4825533"/>
                <a:gd name="connsiteX1373" fmla="*/ 6525021 w 8450041"/>
                <a:gd name="connsiteY1373" fmla="*/ 1450499 h 4825533"/>
                <a:gd name="connsiteX1374" fmla="*/ 6519754 w 8450041"/>
                <a:gd name="connsiteY1374" fmla="*/ 1464796 h 4825533"/>
                <a:gd name="connsiteX1375" fmla="*/ 6519754 w 8450041"/>
                <a:gd name="connsiteY1375" fmla="*/ 1465549 h 4825533"/>
                <a:gd name="connsiteX1376" fmla="*/ 6519001 w 8450041"/>
                <a:gd name="connsiteY1376" fmla="*/ 1494145 h 4825533"/>
                <a:gd name="connsiteX1377" fmla="*/ 6519754 w 8450041"/>
                <a:gd name="connsiteY1377" fmla="*/ 1503927 h 4825533"/>
                <a:gd name="connsiteX1378" fmla="*/ 6519754 w 8450041"/>
                <a:gd name="connsiteY1378" fmla="*/ 1504680 h 4825533"/>
                <a:gd name="connsiteX1379" fmla="*/ 6519001 w 8450041"/>
                <a:gd name="connsiteY1379" fmla="*/ 1507690 h 4825533"/>
                <a:gd name="connsiteX1380" fmla="*/ 6459553 w 8450041"/>
                <a:gd name="connsiteY1380" fmla="*/ 1535532 h 4825533"/>
                <a:gd name="connsiteX1381" fmla="*/ 6403867 w 8450041"/>
                <a:gd name="connsiteY1381" fmla="*/ 1561871 h 4825533"/>
                <a:gd name="connsiteX1382" fmla="*/ 6370757 w 8450041"/>
                <a:gd name="connsiteY1382" fmla="*/ 1574663 h 4825533"/>
                <a:gd name="connsiteX1383" fmla="*/ 6339904 w 8450041"/>
                <a:gd name="connsiteY1383" fmla="*/ 1591218 h 4825533"/>
                <a:gd name="connsiteX1384" fmla="*/ 6339151 w 8450041"/>
                <a:gd name="connsiteY1384" fmla="*/ 1591971 h 4825533"/>
                <a:gd name="connsiteX1385" fmla="*/ 6335388 w 8450041"/>
                <a:gd name="connsiteY1385" fmla="*/ 1597991 h 4825533"/>
                <a:gd name="connsiteX1386" fmla="*/ 6333131 w 8450041"/>
                <a:gd name="connsiteY1386" fmla="*/ 1604011 h 4825533"/>
                <a:gd name="connsiteX1387" fmla="*/ 6342161 w 8450041"/>
                <a:gd name="connsiteY1387" fmla="*/ 1631854 h 4825533"/>
                <a:gd name="connsiteX1388" fmla="*/ 6347429 w 8450041"/>
                <a:gd name="connsiteY1388" fmla="*/ 1636369 h 4825533"/>
                <a:gd name="connsiteX1389" fmla="*/ 6364737 w 8450041"/>
                <a:gd name="connsiteY1389" fmla="*/ 1657439 h 4825533"/>
                <a:gd name="connsiteX1390" fmla="*/ 6366242 w 8450041"/>
                <a:gd name="connsiteY1390" fmla="*/ 1677757 h 4825533"/>
                <a:gd name="connsiteX1391" fmla="*/ 6370757 w 8450041"/>
                <a:gd name="connsiteY1391" fmla="*/ 1680767 h 4825533"/>
                <a:gd name="connsiteX1392" fmla="*/ 6370004 w 8450041"/>
                <a:gd name="connsiteY1392" fmla="*/ 1681519 h 4825533"/>
                <a:gd name="connsiteX1393" fmla="*/ 6333131 w 8450041"/>
                <a:gd name="connsiteY1393" fmla="*/ 1705600 h 4825533"/>
                <a:gd name="connsiteX1394" fmla="*/ 6284218 w 8450041"/>
                <a:gd name="connsiteY1394" fmla="*/ 1743978 h 4825533"/>
                <a:gd name="connsiteX1395" fmla="*/ 6284218 w 8450041"/>
                <a:gd name="connsiteY1395" fmla="*/ 1744731 h 4825533"/>
                <a:gd name="connsiteX1396" fmla="*/ 6284218 w 8450041"/>
                <a:gd name="connsiteY1396" fmla="*/ 1745484 h 4825533"/>
                <a:gd name="connsiteX1397" fmla="*/ 6286476 w 8450041"/>
                <a:gd name="connsiteY1397" fmla="*/ 1757524 h 4825533"/>
                <a:gd name="connsiteX1398" fmla="*/ 6287228 w 8450041"/>
                <a:gd name="connsiteY1398" fmla="*/ 1761286 h 4825533"/>
                <a:gd name="connsiteX1399" fmla="*/ 6275940 w 8450041"/>
                <a:gd name="connsiteY1399" fmla="*/ 1772574 h 4825533"/>
                <a:gd name="connsiteX1400" fmla="*/ 6273683 w 8450041"/>
                <a:gd name="connsiteY1400" fmla="*/ 1773326 h 4825533"/>
                <a:gd name="connsiteX1401" fmla="*/ 6261642 w 8450041"/>
                <a:gd name="connsiteY1401" fmla="*/ 1776336 h 4825533"/>
                <a:gd name="connsiteX1402" fmla="*/ 6250355 w 8450041"/>
                <a:gd name="connsiteY1402" fmla="*/ 1779346 h 4825533"/>
                <a:gd name="connsiteX1403" fmla="*/ 6214987 w 8450041"/>
                <a:gd name="connsiteY1403" fmla="*/ 1785366 h 4825533"/>
                <a:gd name="connsiteX1404" fmla="*/ 6205957 w 8450041"/>
                <a:gd name="connsiteY1404" fmla="*/ 1789881 h 4825533"/>
                <a:gd name="connsiteX1405" fmla="*/ 6202194 w 8450041"/>
                <a:gd name="connsiteY1405" fmla="*/ 1797406 h 4825533"/>
                <a:gd name="connsiteX1406" fmla="*/ 6202194 w 8450041"/>
                <a:gd name="connsiteY1406" fmla="*/ 1804931 h 4825533"/>
                <a:gd name="connsiteX1407" fmla="*/ 6212730 w 8450041"/>
                <a:gd name="connsiteY1407" fmla="*/ 1826002 h 4825533"/>
                <a:gd name="connsiteX1408" fmla="*/ 6212730 w 8450041"/>
                <a:gd name="connsiteY1408" fmla="*/ 1826755 h 4825533"/>
                <a:gd name="connsiteX1409" fmla="*/ 6224770 w 8450041"/>
                <a:gd name="connsiteY1409" fmla="*/ 1832022 h 4825533"/>
                <a:gd name="connsiteX1410" fmla="*/ 6229285 w 8450041"/>
                <a:gd name="connsiteY1410" fmla="*/ 1833527 h 4825533"/>
                <a:gd name="connsiteX1411" fmla="*/ 6224017 w 8450041"/>
                <a:gd name="connsiteY1411" fmla="*/ 1838795 h 4825533"/>
                <a:gd name="connsiteX1412" fmla="*/ 6203699 w 8450041"/>
                <a:gd name="connsiteY1412" fmla="*/ 1923828 h 4825533"/>
                <a:gd name="connsiteX1413" fmla="*/ 6203699 w 8450041"/>
                <a:gd name="connsiteY1413" fmla="*/ 1927591 h 4825533"/>
                <a:gd name="connsiteX1414" fmla="*/ 6205957 w 8450041"/>
                <a:gd name="connsiteY1414" fmla="*/ 1930601 h 4825533"/>
                <a:gd name="connsiteX1415" fmla="*/ 6213482 w 8450041"/>
                <a:gd name="connsiteY1415" fmla="*/ 1948662 h 4825533"/>
                <a:gd name="connsiteX1416" fmla="*/ 6202946 w 8450041"/>
                <a:gd name="connsiteY1416" fmla="*/ 1950167 h 4825533"/>
                <a:gd name="connsiteX1417" fmla="*/ 6190906 w 8450041"/>
                <a:gd name="connsiteY1417" fmla="*/ 1952424 h 4825533"/>
                <a:gd name="connsiteX1418" fmla="*/ 6136726 w 8450041"/>
                <a:gd name="connsiteY1418" fmla="*/ 1956939 h 4825533"/>
                <a:gd name="connsiteX1419" fmla="*/ 6100605 w 8450041"/>
                <a:gd name="connsiteY1419" fmla="*/ 1972742 h 4825533"/>
                <a:gd name="connsiteX1420" fmla="*/ 6078030 w 8450041"/>
                <a:gd name="connsiteY1420" fmla="*/ 1993059 h 4825533"/>
                <a:gd name="connsiteX1421" fmla="*/ 6069000 w 8450041"/>
                <a:gd name="connsiteY1421" fmla="*/ 1981019 h 4825533"/>
                <a:gd name="connsiteX1422" fmla="*/ 6059217 w 8450041"/>
                <a:gd name="connsiteY1422" fmla="*/ 1976504 h 4825533"/>
                <a:gd name="connsiteX1423" fmla="*/ 6047177 w 8450041"/>
                <a:gd name="connsiteY1423" fmla="*/ 1978009 h 4825533"/>
                <a:gd name="connsiteX1424" fmla="*/ 6039652 w 8450041"/>
                <a:gd name="connsiteY1424" fmla="*/ 1985534 h 4825533"/>
                <a:gd name="connsiteX1425" fmla="*/ 6040404 w 8450041"/>
                <a:gd name="connsiteY1425" fmla="*/ 2002842 h 4825533"/>
                <a:gd name="connsiteX1426" fmla="*/ 6041909 w 8450041"/>
                <a:gd name="connsiteY1426" fmla="*/ 2008862 h 4825533"/>
                <a:gd name="connsiteX1427" fmla="*/ 6029869 w 8450041"/>
                <a:gd name="connsiteY1427" fmla="*/ 2009615 h 4825533"/>
                <a:gd name="connsiteX1428" fmla="*/ 5998264 w 8450041"/>
                <a:gd name="connsiteY1428" fmla="*/ 2007357 h 4825533"/>
                <a:gd name="connsiteX1429" fmla="*/ 5973431 w 8450041"/>
                <a:gd name="connsiteY1429" fmla="*/ 2005099 h 4825533"/>
                <a:gd name="connsiteX1430" fmla="*/ 5950103 w 8450041"/>
                <a:gd name="connsiteY1430" fmla="*/ 2012625 h 4825533"/>
                <a:gd name="connsiteX1431" fmla="*/ 5925270 w 8450041"/>
                <a:gd name="connsiteY1431" fmla="*/ 2019398 h 4825533"/>
                <a:gd name="connsiteX1432" fmla="*/ 5883130 w 8450041"/>
                <a:gd name="connsiteY1432" fmla="*/ 2017140 h 4825533"/>
                <a:gd name="connsiteX1433" fmla="*/ 5874852 w 8450041"/>
                <a:gd name="connsiteY1433" fmla="*/ 2014130 h 4825533"/>
                <a:gd name="connsiteX1434" fmla="*/ 5872595 w 8450041"/>
                <a:gd name="connsiteY1434" fmla="*/ 2023160 h 4825533"/>
                <a:gd name="connsiteX1435" fmla="*/ 5867327 w 8450041"/>
                <a:gd name="connsiteY1435" fmla="*/ 2041220 h 4825533"/>
                <a:gd name="connsiteX1436" fmla="*/ 5834216 w 8450041"/>
                <a:gd name="connsiteY1436" fmla="*/ 2037458 h 4825533"/>
                <a:gd name="connsiteX1437" fmla="*/ 5830454 w 8450041"/>
                <a:gd name="connsiteY1437" fmla="*/ 2038963 h 4825533"/>
                <a:gd name="connsiteX1438" fmla="*/ 5804116 w 8450041"/>
                <a:gd name="connsiteY1438" fmla="*/ 2047993 h 4825533"/>
                <a:gd name="connsiteX1439" fmla="*/ 5803364 w 8450041"/>
                <a:gd name="connsiteY1439" fmla="*/ 2047993 h 4825533"/>
                <a:gd name="connsiteX1440" fmla="*/ 5790570 w 8450041"/>
                <a:gd name="connsiteY1440" fmla="*/ 2045735 h 4825533"/>
                <a:gd name="connsiteX1441" fmla="*/ 5787560 w 8450041"/>
                <a:gd name="connsiteY1441" fmla="*/ 2044230 h 4825533"/>
                <a:gd name="connsiteX1442" fmla="*/ 5773263 w 8450041"/>
                <a:gd name="connsiteY1442" fmla="*/ 2038210 h 4825533"/>
                <a:gd name="connsiteX1443" fmla="*/ 5767243 w 8450041"/>
                <a:gd name="connsiteY1443" fmla="*/ 2035200 h 4825533"/>
                <a:gd name="connsiteX1444" fmla="*/ 5758965 w 8450041"/>
                <a:gd name="connsiteY1444" fmla="*/ 2023160 h 4825533"/>
                <a:gd name="connsiteX1445" fmla="*/ 5758213 w 8450041"/>
                <a:gd name="connsiteY1445" fmla="*/ 2022408 h 4825533"/>
                <a:gd name="connsiteX1446" fmla="*/ 5737895 w 8450041"/>
                <a:gd name="connsiteY1446" fmla="*/ 1993812 h 4825533"/>
                <a:gd name="connsiteX1447" fmla="*/ 5724350 w 8450041"/>
                <a:gd name="connsiteY1447" fmla="*/ 1985534 h 4825533"/>
                <a:gd name="connsiteX1448" fmla="*/ 5698012 w 8450041"/>
                <a:gd name="connsiteY1448" fmla="*/ 1974247 h 4825533"/>
                <a:gd name="connsiteX1449" fmla="*/ 5687477 w 8450041"/>
                <a:gd name="connsiteY1449" fmla="*/ 1969732 h 4825533"/>
                <a:gd name="connsiteX1450" fmla="*/ 5677694 w 8450041"/>
                <a:gd name="connsiteY1450" fmla="*/ 1964464 h 4825533"/>
                <a:gd name="connsiteX1451" fmla="*/ 5647593 w 8450041"/>
                <a:gd name="connsiteY1451" fmla="*/ 1941136 h 4825533"/>
                <a:gd name="connsiteX1452" fmla="*/ 5645336 w 8450041"/>
                <a:gd name="connsiteY1452" fmla="*/ 1931353 h 4825533"/>
                <a:gd name="connsiteX1453" fmla="*/ 5615988 w 8450041"/>
                <a:gd name="connsiteY1453" fmla="*/ 1880936 h 4825533"/>
                <a:gd name="connsiteX1454" fmla="*/ 5582877 w 8450041"/>
                <a:gd name="connsiteY1454" fmla="*/ 1881688 h 4825533"/>
                <a:gd name="connsiteX1455" fmla="*/ 5573847 w 8450041"/>
                <a:gd name="connsiteY1455" fmla="*/ 1881688 h 4825533"/>
                <a:gd name="connsiteX1456" fmla="*/ 5562560 w 8450041"/>
                <a:gd name="connsiteY1456" fmla="*/ 1876420 h 4825533"/>
                <a:gd name="connsiteX1457" fmla="*/ 5530955 w 8450041"/>
                <a:gd name="connsiteY1457" fmla="*/ 1866637 h 4825533"/>
                <a:gd name="connsiteX1458" fmla="*/ 5517409 w 8450041"/>
                <a:gd name="connsiteY1458" fmla="*/ 1862875 h 4825533"/>
                <a:gd name="connsiteX1459" fmla="*/ 5515904 w 8450041"/>
                <a:gd name="connsiteY1459" fmla="*/ 1861370 h 4825533"/>
                <a:gd name="connsiteX1460" fmla="*/ 5515904 w 8450041"/>
                <a:gd name="connsiteY1460" fmla="*/ 1860617 h 4825533"/>
                <a:gd name="connsiteX1461" fmla="*/ 5515904 w 8450041"/>
                <a:gd name="connsiteY1461" fmla="*/ 1859865 h 4825533"/>
                <a:gd name="connsiteX1462" fmla="*/ 5501606 w 8450041"/>
                <a:gd name="connsiteY1462" fmla="*/ 1846320 h 4825533"/>
                <a:gd name="connsiteX1463" fmla="*/ 5488061 w 8450041"/>
                <a:gd name="connsiteY1463" fmla="*/ 1860617 h 4825533"/>
                <a:gd name="connsiteX1464" fmla="*/ 5486556 w 8450041"/>
                <a:gd name="connsiteY1464" fmla="*/ 1874915 h 4825533"/>
                <a:gd name="connsiteX1465" fmla="*/ 5481289 w 8450041"/>
                <a:gd name="connsiteY1465" fmla="*/ 1893728 h 4825533"/>
                <a:gd name="connsiteX1466" fmla="*/ 5477526 w 8450041"/>
                <a:gd name="connsiteY1466" fmla="*/ 1898996 h 4825533"/>
                <a:gd name="connsiteX1467" fmla="*/ 5457208 w 8450041"/>
                <a:gd name="connsiteY1467" fmla="*/ 1934363 h 4825533"/>
                <a:gd name="connsiteX1468" fmla="*/ 5454951 w 8450041"/>
                <a:gd name="connsiteY1468" fmla="*/ 1941136 h 4825533"/>
                <a:gd name="connsiteX1469" fmla="*/ 5451940 w 8450041"/>
                <a:gd name="connsiteY1469" fmla="*/ 1948662 h 4825533"/>
                <a:gd name="connsiteX1470" fmla="*/ 5435385 w 8450041"/>
                <a:gd name="connsiteY1470" fmla="*/ 1984029 h 4825533"/>
                <a:gd name="connsiteX1471" fmla="*/ 5425603 w 8450041"/>
                <a:gd name="connsiteY1471" fmla="*/ 1993059 h 4825533"/>
                <a:gd name="connsiteX1472" fmla="*/ 5376690 w 8450041"/>
                <a:gd name="connsiteY1472" fmla="*/ 1915551 h 4825533"/>
                <a:gd name="connsiteX1473" fmla="*/ 5375184 w 8450041"/>
                <a:gd name="connsiteY1473" fmla="*/ 1912541 h 4825533"/>
                <a:gd name="connsiteX1474" fmla="*/ 5372174 w 8450041"/>
                <a:gd name="connsiteY1474" fmla="*/ 1911788 h 4825533"/>
                <a:gd name="connsiteX1475" fmla="*/ 5235970 w 8450041"/>
                <a:gd name="connsiteY1475" fmla="*/ 1862875 h 4825533"/>
                <a:gd name="connsiteX1476" fmla="*/ 5174264 w 8450041"/>
                <a:gd name="connsiteY1476" fmla="*/ 1826002 h 4825533"/>
                <a:gd name="connsiteX1477" fmla="*/ 5114816 w 8450041"/>
                <a:gd name="connsiteY1477" fmla="*/ 1790634 h 4825533"/>
                <a:gd name="connsiteX1478" fmla="*/ 5114064 w 8450041"/>
                <a:gd name="connsiteY1478" fmla="*/ 1790634 h 4825533"/>
                <a:gd name="connsiteX1479" fmla="*/ 5068160 w 8450041"/>
                <a:gd name="connsiteY1479" fmla="*/ 1765049 h 4825533"/>
                <a:gd name="connsiteX1480" fmla="*/ 5037307 w 8450041"/>
                <a:gd name="connsiteY1480" fmla="*/ 1747741 h 4825533"/>
                <a:gd name="connsiteX1481" fmla="*/ 4840902 w 8450041"/>
                <a:gd name="connsiteY1481" fmla="*/ 1704848 h 4825533"/>
                <a:gd name="connsiteX1482" fmla="*/ 4840902 w 8450041"/>
                <a:gd name="connsiteY1482" fmla="*/ 1706353 h 4825533"/>
                <a:gd name="connsiteX1483" fmla="*/ 4826604 w 8450041"/>
                <a:gd name="connsiteY1483" fmla="*/ 1703343 h 4825533"/>
                <a:gd name="connsiteX1484" fmla="*/ 4801019 w 8450041"/>
                <a:gd name="connsiteY1484" fmla="*/ 1699580 h 4825533"/>
                <a:gd name="connsiteX1485" fmla="*/ 4785216 w 8450041"/>
                <a:gd name="connsiteY1485" fmla="*/ 1698075 h 4825533"/>
                <a:gd name="connsiteX1486" fmla="*/ 4771671 w 8450041"/>
                <a:gd name="connsiteY1486" fmla="*/ 1696570 h 4825533"/>
                <a:gd name="connsiteX1487" fmla="*/ 4755868 w 8450041"/>
                <a:gd name="connsiteY1487" fmla="*/ 1697323 h 4825533"/>
                <a:gd name="connsiteX1488" fmla="*/ 4724263 w 8450041"/>
                <a:gd name="connsiteY1488" fmla="*/ 1697323 h 4825533"/>
                <a:gd name="connsiteX1489" fmla="*/ 4718995 w 8450041"/>
                <a:gd name="connsiteY1489" fmla="*/ 1695065 h 4825533"/>
                <a:gd name="connsiteX1490" fmla="*/ 4710718 w 8450041"/>
                <a:gd name="connsiteY1490" fmla="*/ 1692055 h 4825533"/>
                <a:gd name="connsiteX1491" fmla="*/ 4696420 w 8450041"/>
                <a:gd name="connsiteY1491" fmla="*/ 1695817 h 4825533"/>
                <a:gd name="connsiteX1492" fmla="*/ 4692657 w 8450041"/>
                <a:gd name="connsiteY1492" fmla="*/ 1697323 h 4825533"/>
                <a:gd name="connsiteX1493" fmla="*/ 4673844 w 8450041"/>
                <a:gd name="connsiteY1493" fmla="*/ 1710115 h 4825533"/>
                <a:gd name="connsiteX1494" fmla="*/ 4613643 w 8450041"/>
                <a:gd name="connsiteY1494" fmla="*/ 1746236 h 4825533"/>
                <a:gd name="connsiteX1495" fmla="*/ 4594078 w 8450041"/>
                <a:gd name="connsiteY1495" fmla="*/ 1746236 h 4825533"/>
                <a:gd name="connsiteX1496" fmla="*/ 4580533 w 8450041"/>
                <a:gd name="connsiteY1496" fmla="*/ 1739463 h 4825533"/>
                <a:gd name="connsiteX1497" fmla="*/ 4560968 w 8450041"/>
                <a:gd name="connsiteY1497" fmla="*/ 1724413 h 4825533"/>
                <a:gd name="connsiteX1498" fmla="*/ 4530115 w 8450041"/>
                <a:gd name="connsiteY1498" fmla="*/ 1701085 h 4825533"/>
                <a:gd name="connsiteX1499" fmla="*/ 4554948 w 8450041"/>
                <a:gd name="connsiteY1499" fmla="*/ 1542305 h 4825533"/>
                <a:gd name="connsiteX1500" fmla="*/ 4552690 w 8450041"/>
                <a:gd name="connsiteY1500" fmla="*/ 1464796 h 4825533"/>
                <a:gd name="connsiteX1501" fmla="*/ 4575266 w 8450041"/>
                <a:gd name="connsiteY1501" fmla="*/ 1388040 h 4825533"/>
                <a:gd name="connsiteX1502" fmla="*/ 4613643 w 8450041"/>
                <a:gd name="connsiteY1502" fmla="*/ 1364713 h 4825533"/>
                <a:gd name="connsiteX1503" fmla="*/ 4702440 w 8450041"/>
                <a:gd name="connsiteY1503" fmla="*/ 1362455 h 4825533"/>
                <a:gd name="connsiteX1504" fmla="*/ 4752105 w 8450041"/>
                <a:gd name="connsiteY1504" fmla="*/ 1352672 h 4825533"/>
                <a:gd name="connsiteX1505" fmla="*/ 4820584 w 8450041"/>
                <a:gd name="connsiteY1505" fmla="*/ 1230766 h 4825533"/>
                <a:gd name="connsiteX1506" fmla="*/ 4832624 w 8450041"/>
                <a:gd name="connsiteY1506" fmla="*/ 1190882 h 4825533"/>
                <a:gd name="connsiteX1507" fmla="*/ 4864982 w 8450041"/>
                <a:gd name="connsiteY1507" fmla="*/ 1154762 h 4825533"/>
                <a:gd name="connsiteX1508" fmla="*/ 4801771 w 8450041"/>
                <a:gd name="connsiteY1508" fmla="*/ 1088541 h 4825533"/>
                <a:gd name="connsiteX1509" fmla="*/ 4804028 w 8450041"/>
                <a:gd name="connsiteY1509" fmla="*/ 1023825 h 4825533"/>
                <a:gd name="connsiteX1510" fmla="*/ 4850685 w 8450041"/>
                <a:gd name="connsiteY1510" fmla="*/ 995982 h 4825533"/>
                <a:gd name="connsiteX1511" fmla="*/ 4899598 w 8450041"/>
                <a:gd name="connsiteY1511" fmla="*/ 982437 h 4825533"/>
                <a:gd name="connsiteX1512" fmla="*/ 4938728 w 8450041"/>
                <a:gd name="connsiteY1512" fmla="*/ 941048 h 4825533"/>
                <a:gd name="connsiteX1513" fmla="*/ 4963561 w 8450041"/>
                <a:gd name="connsiteY1513" fmla="*/ 924493 h 4825533"/>
                <a:gd name="connsiteX1514" fmla="*/ 4990652 w 8450041"/>
                <a:gd name="connsiteY1514" fmla="*/ 935781 h 4825533"/>
                <a:gd name="connsiteX1515" fmla="*/ 5052358 w 8450041"/>
                <a:gd name="connsiteY1515" fmla="*/ 941801 h 4825533"/>
                <a:gd name="connsiteX1516" fmla="*/ 5085468 w 8450041"/>
                <a:gd name="connsiteY1516" fmla="*/ 941048 h 4825533"/>
                <a:gd name="connsiteX1517" fmla="*/ 5097508 w 8450041"/>
                <a:gd name="connsiteY1517" fmla="*/ 931266 h 4825533"/>
                <a:gd name="connsiteX1518" fmla="*/ 5104280 w 8450041"/>
                <a:gd name="connsiteY1518" fmla="*/ 916216 h 4825533"/>
                <a:gd name="connsiteX1519" fmla="*/ 5125351 w 8450041"/>
                <a:gd name="connsiteY1519" fmla="*/ 898156 h 4825533"/>
                <a:gd name="connsiteX1520" fmla="*/ 5138144 w 8450041"/>
                <a:gd name="connsiteY1520" fmla="*/ 899661 h 4825533"/>
                <a:gd name="connsiteX1521" fmla="*/ 5231455 w 8450041"/>
                <a:gd name="connsiteY1521" fmla="*/ 902671 h 4825533"/>
                <a:gd name="connsiteX1522" fmla="*/ 5269833 w 8450041"/>
                <a:gd name="connsiteY1522" fmla="*/ 832687 h 4825533"/>
                <a:gd name="connsiteX1523" fmla="*/ 5293913 w 8450041"/>
                <a:gd name="connsiteY1523" fmla="*/ 844727 h 4825533"/>
                <a:gd name="connsiteX1524" fmla="*/ 5333797 w 8450041"/>
                <a:gd name="connsiteY1524" fmla="*/ 854510 h 4825533"/>
                <a:gd name="connsiteX1525" fmla="*/ 5363144 w 8450041"/>
                <a:gd name="connsiteY1525" fmla="*/ 862035 h 4825533"/>
                <a:gd name="connsiteX1526" fmla="*/ 5386472 w 8450041"/>
                <a:gd name="connsiteY1526" fmla="*/ 865797 h 4825533"/>
                <a:gd name="connsiteX1527" fmla="*/ 5394750 w 8450041"/>
                <a:gd name="connsiteY1527" fmla="*/ 872570 h 4825533"/>
                <a:gd name="connsiteX1528" fmla="*/ 5387225 w 8450041"/>
                <a:gd name="connsiteY1528" fmla="*/ 892888 h 4825533"/>
                <a:gd name="connsiteX1529" fmla="*/ 5366907 w 8450041"/>
                <a:gd name="connsiteY1529" fmla="*/ 925998 h 4825533"/>
                <a:gd name="connsiteX1530" fmla="*/ 5348094 w 8450041"/>
                <a:gd name="connsiteY1530" fmla="*/ 940296 h 4825533"/>
                <a:gd name="connsiteX1531" fmla="*/ 5374432 w 8450041"/>
                <a:gd name="connsiteY1531" fmla="*/ 971902 h 4825533"/>
                <a:gd name="connsiteX1532" fmla="*/ 5387225 w 8450041"/>
                <a:gd name="connsiteY1532" fmla="*/ 986199 h 4825533"/>
                <a:gd name="connsiteX1533" fmla="*/ 5392493 w 8450041"/>
                <a:gd name="connsiteY1533" fmla="*/ 1008775 h 4825533"/>
                <a:gd name="connsiteX1534" fmla="*/ 5405285 w 8450041"/>
                <a:gd name="connsiteY1534" fmla="*/ 1008022 h 4825533"/>
                <a:gd name="connsiteX1535" fmla="*/ 5443663 w 8450041"/>
                <a:gd name="connsiteY1535" fmla="*/ 1000497 h 4825533"/>
                <a:gd name="connsiteX1536" fmla="*/ 5497844 w 8450041"/>
                <a:gd name="connsiteY1536" fmla="*/ 962119 h 4825533"/>
                <a:gd name="connsiteX1537" fmla="*/ 5522677 w 8450041"/>
                <a:gd name="connsiteY1537" fmla="*/ 961367 h 4825533"/>
                <a:gd name="connsiteX1538" fmla="*/ 5609968 w 8450041"/>
                <a:gd name="connsiteY1538" fmla="*/ 1026083 h 4825533"/>
                <a:gd name="connsiteX1539" fmla="*/ 5612978 w 8450041"/>
                <a:gd name="connsiteY1539" fmla="*/ 1045648 h 4825533"/>
                <a:gd name="connsiteX1540" fmla="*/ 5653614 w 8450041"/>
                <a:gd name="connsiteY1540" fmla="*/ 1068223 h 4825533"/>
                <a:gd name="connsiteX1541" fmla="*/ 5692744 w 8450041"/>
                <a:gd name="connsiteY1541" fmla="*/ 1092304 h 4825533"/>
                <a:gd name="connsiteX1542" fmla="*/ 5731122 w 8450041"/>
                <a:gd name="connsiteY1542" fmla="*/ 1133691 h 4825533"/>
                <a:gd name="connsiteX1543" fmla="*/ 5743915 w 8450041"/>
                <a:gd name="connsiteY1543" fmla="*/ 1135949 h 4825533"/>
                <a:gd name="connsiteX1544" fmla="*/ 5767243 w 8450041"/>
                <a:gd name="connsiteY1544" fmla="*/ 1115631 h 4825533"/>
                <a:gd name="connsiteX1545" fmla="*/ 5797344 w 8450041"/>
                <a:gd name="connsiteY1545" fmla="*/ 1107354 h 4825533"/>
                <a:gd name="connsiteX1546" fmla="*/ 5840236 w 8450041"/>
                <a:gd name="connsiteY1546" fmla="*/ 1104344 h 4825533"/>
                <a:gd name="connsiteX1547" fmla="*/ 5866574 w 8450041"/>
                <a:gd name="connsiteY1547" fmla="*/ 1098324 h 4825533"/>
                <a:gd name="connsiteX1548" fmla="*/ 5882377 w 8450041"/>
                <a:gd name="connsiteY1548" fmla="*/ 1102086 h 4825533"/>
                <a:gd name="connsiteX1549" fmla="*/ 5895170 w 8450041"/>
                <a:gd name="connsiteY1549" fmla="*/ 1108859 h 4825533"/>
                <a:gd name="connsiteX1550" fmla="*/ 5900437 w 8450041"/>
                <a:gd name="connsiteY1550" fmla="*/ 1096066 h 4825533"/>
                <a:gd name="connsiteX1551" fmla="*/ 5904200 w 8450041"/>
                <a:gd name="connsiteY1551" fmla="*/ 1083274 h 4825533"/>
                <a:gd name="connsiteX1552" fmla="*/ 5929032 w 8450041"/>
                <a:gd name="connsiteY1552" fmla="*/ 1076501 h 4825533"/>
                <a:gd name="connsiteX1553" fmla="*/ 5927528 w 8450041"/>
                <a:gd name="connsiteY1553" fmla="*/ 1053173 h 4825533"/>
                <a:gd name="connsiteX1554" fmla="*/ 5957628 w 8450041"/>
                <a:gd name="connsiteY1554" fmla="*/ 1041133 h 4825533"/>
                <a:gd name="connsiteX1555" fmla="*/ 6032127 w 8450041"/>
                <a:gd name="connsiteY1555" fmla="*/ 1018558 h 4825533"/>
                <a:gd name="connsiteX1556" fmla="*/ 6038899 w 8450041"/>
                <a:gd name="connsiteY1556" fmla="*/ 978674 h 4825533"/>
                <a:gd name="connsiteX1557" fmla="*/ 6035889 w 8450041"/>
                <a:gd name="connsiteY1557" fmla="*/ 938791 h 4825533"/>
                <a:gd name="connsiteX1558" fmla="*/ 6002026 w 8450041"/>
                <a:gd name="connsiteY1558" fmla="*/ 874827 h 4825533"/>
                <a:gd name="connsiteX1559" fmla="*/ 5998264 w 8450041"/>
                <a:gd name="connsiteY1559" fmla="*/ 840965 h 4825533"/>
                <a:gd name="connsiteX1560" fmla="*/ 6001274 w 8450041"/>
                <a:gd name="connsiteY1560" fmla="*/ 818390 h 4825533"/>
                <a:gd name="connsiteX1561" fmla="*/ 6032127 w 8450041"/>
                <a:gd name="connsiteY1561" fmla="*/ 798071 h 4825533"/>
                <a:gd name="connsiteX1562" fmla="*/ 6078030 w 8450041"/>
                <a:gd name="connsiteY1562" fmla="*/ 784526 h 4825533"/>
                <a:gd name="connsiteX1563" fmla="*/ 6130705 w 8450041"/>
                <a:gd name="connsiteY1563" fmla="*/ 794309 h 4825533"/>
                <a:gd name="connsiteX1564" fmla="*/ 6178114 w 8450041"/>
                <a:gd name="connsiteY1564" fmla="*/ 790546 h 4825533"/>
                <a:gd name="connsiteX1565" fmla="*/ 6230037 w 8450041"/>
                <a:gd name="connsiteY1565" fmla="*/ 764961 h 4825533"/>
                <a:gd name="connsiteX1566" fmla="*/ 6247298 w 8450041"/>
                <a:gd name="connsiteY1566" fmla="*/ 758471 h 4825533"/>
                <a:gd name="connsiteX1567" fmla="*/ 7562733 w 8450041"/>
                <a:gd name="connsiteY1567" fmla="*/ 410 h 4825533"/>
                <a:gd name="connsiteX1568" fmla="*/ 7599606 w 8450041"/>
                <a:gd name="connsiteY1568" fmla="*/ 11698 h 4825533"/>
                <a:gd name="connsiteX1569" fmla="*/ 7618419 w 8450041"/>
                <a:gd name="connsiteY1569" fmla="*/ 26748 h 4825533"/>
                <a:gd name="connsiteX1570" fmla="*/ 7633469 w 8450041"/>
                <a:gd name="connsiteY1570" fmla="*/ 53838 h 4825533"/>
                <a:gd name="connsiteX1571" fmla="*/ 7659054 w 8450041"/>
                <a:gd name="connsiteY1571" fmla="*/ 66631 h 4825533"/>
                <a:gd name="connsiteX1572" fmla="*/ 7668837 w 8450041"/>
                <a:gd name="connsiteY1572" fmla="*/ 92216 h 4825533"/>
                <a:gd name="connsiteX1573" fmla="*/ 7692917 w 8450041"/>
                <a:gd name="connsiteY1573" fmla="*/ 106514 h 4825533"/>
                <a:gd name="connsiteX1574" fmla="*/ 7710977 w 8450041"/>
                <a:gd name="connsiteY1574" fmla="*/ 136615 h 4825533"/>
                <a:gd name="connsiteX1575" fmla="*/ 7732800 w 8450041"/>
                <a:gd name="connsiteY1575" fmla="*/ 162200 h 4825533"/>
                <a:gd name="connsiteX1576" fmla="*/ 7745593 w 8450041"/>
                <a:gd name="connsiteY1576" fmla="*/ 199073 h 4825533"/>
                <a:gd name="connsiteX1577" fmla="*/ 7774941 w 8450041"/>
                <a:gd name="connsiteY1577" fmla="*/ 238203 h 4825533"/>
                <a:gd name="connsiteX1578" fmla="*/ 7802032 w 8450041"/>
                <a:gd name="connsiteY1578" fmla="*/ 274324 h 4825533"/>
                <a:gd name="connsiteX1579" fmla="*/ 7785476 w 8450041"/>
                <a:gd name="connsiteY1579" fmla="*/ 291632 h 4825533"/>
                <a:gd name="connsiteX1580" fmla="*/ 7772683 w 8450041"/>
                <a:gd name="connsiteY1580" fmla="*/ 311197 h 4825533"/>
                <a:gd name="connsiteX1581" fmla="*/ 7786228 w 8450041"/>
                <a:gd name="connsiteY1581" fmla="*/ 330762 h 4825533"/>
                <a:gd name="connsiteX1582" fmla="*/ 7795258 w 8450041"/>
                <a:gd name="connsiteY1582" fmla="*/ 341298 h 4825533"/>
                <a:gd name="connsiteX1583" fmla="*/ 7799021 w 8450041"/>
                <a:gd name="connsiteY1583" fmla="*/ 362368 h 4825533"/>
                <a:gd name="connsiteX1584" fmla="*/ 7813319 w 8450041"/>
                <a:gd name="connsiteY1584" fmla="*/ 360863 h 4825533"/>
                <a:gd name="connsiteX1585" fmla="*/ 7844924 w 8450041"/>
                <a:gd name="connsiteY1585" fmla="*/ 363120 h 4825533"/>
                <a:gd name="connsiteX1586" fmla="*/ 7850944 w 8450041"/>
                <a:gd name="connsiteY1586" fmla="*/ 382685 h 4825533"/>
                <a:gd name="connsiteX1587" fmla="*/ 7858470 w 8450041"/>
                <a:gd name="connsiteY1587" fmla="*/ 395478 h 4825533"/>
                <a:gd name="connsiteX1588" fmla="*/ 7861480 w 8450041"/>
                <a:gd name="connsiteY1588" fmla="*/ 427084 h 4825533"/>
                <a:gd name="connsiteX1589" fmla="*/ 7873520 w 8450041"/>
                <a:gd name="connsiteY1589" fmla="*/ 432351 h 4825533"/>
                <a:gd name="connsiteX1590" fmla="*/ 7889322 w 8450041"/>
                <a:gd name="connsiteY1590" fmla="*/ 451164 h 4825533"/>
                <a:gd name="connsiteX1591" fmla="*/ 7899106 w 8450041"/>
                <a:gd name="connsiteY1591" fmla="*/ 463204 h 4825533"/>
                <a:gd name="connsiteX1592" fmla="*/ 7919424 w 8450041"/>
                <a:gd name="connsiteY1592" fmla="*/ 462451 h 4825533"/>
                <a:gd name="connsiteX1593" fmla="*/ 7935978 w 8450041"/>
                <a:gd name="connsiteY1593" fmla="*/ 458689 h 4825533"/>
                <a:gd name="connsiteX1594" fmla="*/ 7953286 w 8450041"/>
                <a:gd name="connsiteY1594" fmla="*/ 479760 h 4825533"/>
                <a:gd name="connsiteX1595" fmla="*/ 7971346 w 8450041"/>
                <a:gd name="connsiteY1595" fmla="*/ 524910 h 4825533"/>
                <a:gd name="connsiteX1596" fmla="*/ 7987150 w 8450041"/>
                <a:gd name="connsiteY1596" fmla="*/ 531682 h 4825533"/>
                <a:gd name="connsiteX1597" fmla="*/ 8008972 w 8450041"/>
                <a:gd name="connsiteY1597" fmla="*/ 518890 h 4825533"/>
                <a:gd name="connsiteX1598" fmla="*/ 8048102 w 8450041"/>
                <a:gd name="connsiteY1598" fmla="*/ 485780 h 4825533"/>
                <a:gd name="connsiteX1599" fmla="*/ 8064658 w 8450041"/>
                <a:gd name="connsiteY1599" fmla="*/ 461699 h 4825533"/>
                <a:gd name="connsiteX1600" fmla="*/ 8066916 w 8450041"/>
                <a:gd name="connsiteY1600" fmla="*/ 444391 h 4825533"/>
                <a:gd name="connsiteX1601" fmla="*/ 8086480 w 8450041"/>
                <a:gd name="connsiteY1601" fmla="*/ 444391 h 4825533"/>
                <a:gd name="connsiteX1602" fmla="*/ 8107550 w 8450041"/>
                <a:gd name="connsiteY1602" fmla="*/ 437619 h 4825533"/>
                <a:gd name="connsiteX1603" fmla="*/ 8125612 w 8450041"/>
                <a:gd name="connsiteY1603" fmla="*/ 432351 h 4825533"/>
                <a:gd name="connsiteX1604" fmla="*/ 8140662 w 8450041"/>
                <a:gd name="connsiteY1604" fmla="*/ 444391 h 4825533"/>
                <a:gd name="connsiteX1605" fmla="*/ 8150444 w 8450041"/>
                <a:gd name="connsiteY1605" fmla="*/ 451164 h 4825533"/>
                <a:gd name="connsiteX1606" fmla="*/ 8163988 w 8450041"/>
                <a:gd name="connsiteY1606" fmla="*/ 452669 h 4825533"/>
                <a:gd name="connsiteX1607" fmla="*/ 8172266 w 8450041"/>
                <a:gd name="connsiteY1607" fmla="*/ 463204 h 4825533"/>
                <a:gd name="connsiteX1608" fmla="*/ 8192584 w 8450041"/>
                <a:gd name="connsiteY1608" fmla="*/ 472234 h 4825533"/>
                <a:gd name="connsiteX1609" fmla="*/ 8188070 w 8450041"/>
                <a:gd name="connsiteY1609" fmla="*/ 488790 h 4825533"/>
                <a:gd name="connsiteX1610" fmla="*/ 8194842 w 8450041"/>
                <a:gd name="connsiteY1610" fmla="*/ 515880 h 4825533"/>
                <a:gd name="connsiteX1611" fmla="*/ 8227200 w 8450041"/>
                <a:gd name="connsiteY1611" fmla="*/ 524910 h 4825533"/>
                <a:gd name="connsiteX1612" fmla="*/ 8233972 w 8450041"/>
                <a:gd name="connsiteY1612" fmla="*/ 533187 h 4825533"/>
                <a:gd name="connsiteX1613" fmla="*/ 8243002 w 8450041"/>
                <a:gd name="connsiteY1613" fmla="*/ 546733 h 4825533"/>
                <a:gd name="connsiteX1614" fmla="*/ 8255044 w 8450041"/>
                <a:gd name="connsiteY1614" fmla="*/ 544475 h 4825533"/>
                <a:gd name="connsiteX1615" fmla="*/ 8267836 w 8450041"/>
                <a:gd name="connsiteY1615" fmla="*/ 553506 h 4825533"/>
                <a:gd name="connsiteX1616" fmla="*/ 8286648 w 8450041"/>
                <a:gd name="connsiteY1616" fmla="*/ 583606 h 4825533"/>
                <a:gd name="connsiteX1617" fmla="*/ 8299440 w 8450041"/>
                <a:gd name="connsiteY1617" fmla="*/ 611449 h 4825533"/>
                <a:gd name="connsiteX1618" fmla="*/ 8313738 w 8450041"/>
                <a:gd name="connsiteY1618" fmla="*/ 617469 h 4825533"/>
                <a:gd name="connsiteX1619" fmla="*/ 8318254 w 8450041"/>
                <a:gd name="connsiteY1619" fmla="*/ 624242 h 4825533"/>
                <a:gd name="connsiteX1620" fmla="*/ 8315244 w 8450041"/>
                <a:gd name="connsiteY1620" fmla="*/ 645312 h 4825533"/>
                <a:gd name="connsiteX1621" fmla="*/ 8311482 w 8450041"/>
                <a:gd name="connsiteY1621" fmla="*/ 676164 h 4825533"/>
                <a:gd name="connsiteX1622" fmla="*/ 8285896 w 8450041"/>
                <a:gd name="connsiteY1622" fmla="*/ 695730 h 4825533"/>
                <a:gd name="connsiteX1623" fmla="*/ 8288154 w 8450041"/>
                <a:gd name="connsiteY1623" fmla="*/ 710028 h 4825533"/>
                <a:gd name="connsiteX1624" fmla="*/ 8305460 w 8450041"/>
                <a:gd name="connsiteY1624" fmla="*/ 716800 h 4825533"/>
                <a:gd name="connsiteX1625" fmla="*/ 8320512 w 8450041"/>
                <a:gd name="connsiteY1625" fmla="*/ 725830 h 4825533"/>
                <a:gd name="connsiteX1626" fmla="*/ 8326532 w 8450041"/>
                <a:gd name="connsiteY1626" fmla="*/ 749910 h 4825533"/>
                <a:gd name="connsiteX1627" fmla="*/ 8351364 w 8450041"/>
                <a:gd name="connsiteY1627" fmla="*/ 796566 h 4825533"/>
                <a:gd name="connsiteX1628" fmla="*/ 8362652 w 8450041"/>
                <a:gd name="connsiteY1628" fmla="*/ 812369 h 4825533"/>
                <a:gd name="connsiteX1629" fmla="*/ 8356632 w 8450041"/>
                <a:gd name="connsiteY1629" fmla="*/ 825914 h 4825533"/>
                <a:gd name="connsiteX1630" fmla="*/ 8343840 w 8450041"/>
                <a:gd name="connsiteY1630" fmla="*/ 820646 h 4825533"/>
                <a:gd name="connsiteX1631" fmla="*/ 8328790 w 8450041"/>
                <a:gd name="connsiteY1631" fmla="*/ 826667 h 4825533"/>
                <a:gd name="connsiteX1632" fmla="*/ 8315996 w 8450041"/>
                <a:gd name="connsiteY1632" fmla="*/ 849995 h 4825533"/>
                <a:gd name="connsiteX1633" fmla="*/ 8319006 w 8450041"/>
                <a:gd name="connsiteY1633" fmla="*/ 884610 h 4825533"/>
                <a:gd name="connsiteX1634" fmla="*/ 8308470 w 8450041"/>
                <a:gd name="connsiteY1634" fmla="*/ 915463 h 4825533"/>
                <a:gd name="connsiteX1635" fmla="*/ 8339324 w 8450041"/>
                <a:gd name="connsiteY1635" fmla="*/ 978674 h 4825533"/>
                <a:gd name="connsiteX1636" fmla="*/ 8338572 w 8450041"/>
                <a:gd name="connsiteY1636" fmla="*/ 994477 h 4825533"/>
                <a:gd name="connsiteX1637" fmla="*/ 8319760 w 8450041"/>
                <a:gd name="connsiteY1637" fmla="*/ 1023824 h 4825533"/>
                <a:gd name="connsiteX1638" fmla="*/ 8298688 w 8450041"/>
                <a:gd name="connsiteY1638" fmla="*/ 1054678 h 4825533"/>
                <a:gd name="connsiteX1639" fmla="*/ 8283638 w 8450041"/>
                <a:gd name="connsiteY1639" fmla="*/ 1066718 h 4825533"/>
                <a:gd name="connsiteX1640" fmla="*/ 8266330 w 8450041"/>
                <a:gd name="connsiteY1640" fmla="*/ 1062203 h 4825533"/>
                <a:gd name="connsiteX1641" fmla="*/ 8255044 w 8450041"/>
                <a:gd name="connsiteY1641" fmla="*/ 1070480 h 4825533"/>
                <a:gd name="connsiteX1642" fmla="*/ 8259558 w 8450041"/>
                <a:gd name="connsiteY1642" fmla="*/ 1110364 h 4825533"/>
                <a:gd name="connsiteX1643" fmla="*/ 8266330 w 8450041"/>
                <a:gd name="connsiteY1643" fmla="*/ 1125414 h 4825533"/>
                <a:gd name="connsiteX1644" fmla="*/ 8277618 w 8450041"/>
                <a:gd name="connsiteY1644" fmla="*/ 1141969 h 4825533"/>
                <a:gd name="connsiteX1645" fmla="*/ 8285896 w 8450041"/>
                <a:gd name="connsiteY1645" fmla="*/ 1160781 h 4825533"/>
                <a:gd name="connsiteX1646" fmla="*/ 8291164 w 8450041"/>
                <a:gd name="connsiteY1646" fmla="*/ 1181100 h 4825533"/>
                <a:gd name="connsiteX1647" fmla="*/ 8318254 w 8450041"/>
                <a:gd name="connsiteY1647" fmla="*/ 1200665 h 4825533"/>
                <a:gd name="connsiteX1648" fmla="*/ 8336314 w 8450041"/>
                <a:gd name="connsiteY1648" fmla="*/ 1225497 h 4825533"/>
                <a:gd name="connsiteX1649" fmla="*/ 8335562 w 8450041"/>
                <a:gd name="connsiteY1649" fmla="*/ 1242805 h 4825533"/>
                <a:gd name="connsiteX1650" fmla="*/ 8340076 w 8450041"/>
                <a:gd name="connsiteY1650" fmla="*/ 1267638 h 4825533"/>
                <a:gd name="connsiteX1651" fmla="*/ 8349106 w 8450041"/>
                <a:gd name="connsiteY1651" fmla="*/ 1281936 h 4825533"/>
                <a:gd name="connsiteX1652" fmla="*/ 8351364 w 8450041"/>
                <a:gd name="connsiteY1652" fmla="*/ 1350414 h 4825533"/>
                <a:gd name="connsiteX1653" fmla="*/ 8355880 w 8450041"/>
                <a:gd name="connsiteY1653" fmla="*/ 1368474 h 4825533"/>
                <a:gd name="connsiteX1654" fmla="*/ 8364910 w 8450041"/>
                <a:gd name="connsiteY1654" fmla="*/ 1394060 h 4825533"/>
                <a:gd name="connsiteX1655" fmla="*/ 8366414 w 8450041"/>
                <a:gd name="connsiteY1655" fmla="*/ 1436200 h 4825533"/>
                <a:gd name="connsiteX1656" fmla="*/ 8370176 w 8450041"/>
                <a:gd name="connsiteY1656" fmla="*/ 1458023 h 4825533"/>
                <a:gd name="connsiteX1657" fmla="*/ 8377702 w 8450041"/>
                <a:gd name="connsiteY1657" fmla="*/ 1491886 h 4825533"/>
                <a:gd name="connsiteX1658" fmla="*/ 8393506 w 8450041"/>
                <a:gd name="connsiteY1658" fmla="*/ 1532522 h 4825533"/>
                <a:gd name="connsiteX1659" fmla="*/ 8409308 w 8450041"/>
                <a:gd name="connsiteY1659" fmla="*/ 1563375 h 4825533"/>
                <a:gd name="connsiteX1660" fmla="*/ 8413070 w 8450041"/>
                <a:gd name="connsiteY1660" fmla="*/ 1576167 h 4825533"/>
                <a:gd name="connsiteX1661" fmla="*/ 8404040 w 8450041"/>
                <a:gd name="connsiteY1661" fmla="*/ 1590465 h 4825533"/>
                <a:gd name="connsiteX1662" fmla="*/ 8410060 w 8450041"/>
                <a:gd name="connsiteY1662" fmla="*/ 1609278 h 4825533"/>
                <a:gd name="connsiteX1663" fmla="*/ 8408556 w 8450041"/>
                <a:gd name="connsiteY1663" fmla="*/ 1642388 h 4825533"/>
                <a:gd name="connsiteX1664" fmla="*/ 8401030 w 8450041"/>
                <a:gd name="connsiteY1664" fmla="*/ 1661954 h 4825533"/>
                <a:gd name="connsiteX1665" fmla="*/ 8419842 w 8450041"/>
                <a:gd name="connsiteY1665" fmla="*/ 1689044 h 4825533"/>
                <a:gd name="connsiteX1666" fmla="*/ 8425110 w 8450041"/>
                <a:gd name="connsiteY1666" fmla="*/ 1722154 h 4825533"/>
                <a:gd name="connsiteX1667" fmla="*/ 8419090 w 8450041"/>
                <a:gd name="connsiteY1667" fmla="*/ 1753008 h 4825533"/>
                <a:gd name="connsiteX1668" fmla="*/ 8427368 w 8450041"/>
                <a:gd name="connsiteY1668" fmla="*/ 1760533 h 4825533"/>
                <a:gd name="connsiteX1669" fmla="*/ 8439408 w 8450041"/>
                <a:gd name="connsiteY1669" fmla="*/ 1772573 h 4825533"/>
                <a:gd name="connsiteX1670" fmla="*/ 8443170 w 8450041"/>
                <a:gd name="connsiteY1670" fmla="*/ 1795901 h 4825533"/>
                <a:gd name="connsiteX1671" fmla="*/ 8448438 w 8450041"/>
                <a:gd name="connsiteY1671" fmla="*/ 1816971 h 4825533"/>
                <a:gd name="connsiteX1672" fmla="*/ 8444676 w 8450041"/>
                <a:gd name="connsiteY1672" fmla="*/ 1846319 h 4825533"/>
                <a:gd name="connsiteX1673" fmla="*/ 8379208 w 8450041"/>
                <a:gd name="connsiteY1673" fmla="*/ 1895232 h 4825533"/>
                <a:gd name="connsiteX1674" fmla="*/ 8380712 w 8450041"/>
                <a:gd name="connsiteY1674" fmla="*/ 1927591 h 4825533"/>
                <a:gd name="connsiteX1675" fmla="*/ 8379208 w 8450041"/>
                <a:gd name="connsiteY1675" fmla="*/ 1976503 h 4825533"/>
                <a:gd name="connsiteX1676" fmla="*/ 8388990 w 8450041"/>
                <a:gd name="connsiteY1676" fmla="*/ 1996822 h 4825533"/>
                <a:gd name="connsiteX1677" fmla="*/ 8398020 w 8450041"/>
                <a:gd name="connsiteY1677" fmla="*/ 2015634 h 4825533"/>
                <a:gd name="connsiteX1678" fmla="*/ 8392752 w 8450041"/>
                <a:gd name="connsiteY1678" fmla="*/ 2031437 h 4825533"/>
                <a:gd name="connsiteX1679" fmla="*/ 8384474 w 8450041"/>
                <a:gd name="connsiteY1679" fmla="*/ 2070568 h 4825533"/>
                <a:gd name="connsiteX1680" fmla="*/ 8371682 w 8450041"/>
                <a:gd name="connsiteY1680" fmla="*/ 2108945 h 4825533"/>
                <a:gd name="connsiteX1681" fmla="*/ 8367920 w 8450041"/>
                <a:gd name="connsiteY1681" fmla="*/ 2129263 h 4825533"/>
                <a:gd name="connsiteX1682" fmla="*/ 8353622 w 8450041"/>
                <a:gd name="connsiteY1682" fmla="*/ 2135283 h 4825533"/>
                <a:gd name="connsiteX1683" fmla="*/ 8351364 w 8450041"/>
                <a:gd name="connsiteY1683" fmla="*/ 2142809 h 4825533"/>
                <a:gd name="connsiteX1684" fmla="*/ 8322770 w 8450041"/>
                <a:gd name="connsiteY1684" fmla="*/ 2146571 h 4825533"/>
                <a:gd name="connsiteX1685" fmla="*/ 8323522 w 8450041"/>
                <a:gd name="connsiteY1685" fmla="*/ 2188711 h 4825533"/>
                <a:gd name="connsiteX1686" fmla="*/ 8322770 w 8450041"/>
                <a:gd name="connsiteY1686" fmla="*/ 2212792 h 4825533"/>
                <a:gd name="connsiteX1687" fmla="*/ 8331046 w 8450041"/>
                <a:gd name="connsiteY1687" fmla="*/ 2227842 h 4825533"/>
                <a:gd name="connsiteX1688" fmla="*/ 8321264 w 8450041"/>
                <a:gd name="connsiteY1688" fmla="*/ 2239130 h 4825533"/>
                <a:gd name="connsiteX1689" fmla="*/ 8331800 w 8450041"/>
                <a:gd name="connsiteY1689" fmla="*/ 2273745 h 4825533"/>
                <a:gd name="connsiteX1690" fmla="*/ 8361146 w 8450041"/>
                <a:gd name="connsiteY1690" fmla="*/ 2312876 h 4825533"/>
                <a:gd name="connsiteX1691" fmla="*/ 8356632 w 8450041"/>
                <a:gd name="connsiteY1691" fmla="*/ 2328678 h 4825533"/>
                <a:gd name="connsiteX1692" fmla="*/ 8366414 w 8450041"/>
                <a:gd name="connsiteY1692" fmla="*/ 2344481 h 4825533"/>
                <a:gd name="connsiteX1693" fmla="*/ 8374692 w 8450041"/>
                <a:gd name="connsiteY1693" fmla="*/ 2357274 h 4825533"/>
                <a:gd name="connsiteX1694" fmla="*/ 8377702 w 8450041"/>
                <a:gd name="connsiteY1694" fmla="*/ 2388879 h 4825533"/>
                <a:gd name="connsiteX1695" fmla="*/ 8394258 w 8450041"/>
                <a:gd name="connsiteY1695" fmla="*/ 2407692 h 4825533"/>
                <a:gd name="connsiteX1696" fmla="*/ 8392752 w 8450041"/>
                <a:gd name="connsiteY1696" fmla="*/ 2434783 h 4825533"/>
                <a:gd name="connsiteX1697" fmla="*/ 8383722 w 8450041"/>
                <a:gd name="connsiteY1697" fmla="*/ 2452090 h 4825533"/>
                <a:gd name="connsiteX1698" fmla="*/ 8387486 w 8450041"/>
                <a:gd name="connsiteY1698" fmla="*/ 2483696 h 4825533"/>
                <a:gd name="connsiteX1699" fmla="*/ 8361900 w 8450041"/>
                <a:gd name="connsiteY1699" fmla="*/ 2555937 h 4825533"/>
                <a:gd name="connsiteX1700" fmla="*/ 8340076 w 8450041"/>
                <a:gd name="connsiteY1700" fmla="*/ 2549164 h 4825533"/>
                <a:gd name="connsiteX1701" fmla="*/ 8332552 w 8450041"/>
                <a:gd name="connsiteY1701" fmla="*/ 2561957 h 4825533"/>
                <a:gd name="connsiteX1702" fmla="*/ 8304708 w 8450041"/>
                <a:gd name="connsiteY1702" fmla="*/ 2565720 h 4825533"/>
                <a:gd name="connsiteX1703" fmla="*/ 8273856 w 8450041"/>
                <a:gd name="connsiteY1703" fmla="*/ 2573245 h 4825533"/>
                <a:gd name="connsiteX1704" fmla="*/ 8210644 w 8450041"/>
                <a:gd name="connsiteY1704" fmla="*/ 2604097 h 4825533"/>
                <a:gd name="connsiteX1705" fmla="*/ 8208388 w 8450041"/>
                <a:gd name="connsiteY1705" fmla="*/ 2704182 h 4825533"/>
                <a:gd name="connsiteX1706" fmla="*/ 8034558 w 8450041"/>
                <a:gd name="connsiteY1706" fmla="*/ 2696656 h 4825533"/>
                <a:gd name="connsiteX1707" fmla="*/ 7954038 w 8450041"/>
                <a:gd name="connsiteY1707" fmla="*/ 2723747 h 4825533"/>
                <a:gd name="connsiteX1708" fmla="*/ 7923186 w 8450041"/>
                <a:gd name="connsiteY1708" fmla="*/ 2729767 h 4825533"/>
                <a:gd name="connsiteX1709" fmla="*/ 7922434 w 8450041"/>
                <a:gd name="connsiteY1709" fmla="*/ 2665803 h 4825533"/>
                <a:gd name="connsiteX1710" fmla="*/ 7926196 w 8450041"/>
                <a:gd name="connsiteY1710" fmla="*/ 2661288 h 4825533"/>
                <a:gd name="connsiteX1711" fmla="*/ 7941246 w 8450041"/>
                <a:gd name="connsiteY1711" fmla="*/ 2656021 h 4825533"/>
                <a:gd name="connsiteX1712" fmla="*/ 7952534 w 8450041"/>
                <a:gd name="connsiteY1712" fmla="*/ 2640218 h 4825533"/>
                <a:gd name="connsiteX1713" fmla="*/ 7941246 w 8450041"/>
                <a:gd name="connsiteY1713" fmla="*/ 2632693 h 4825533"/>
                <a:gd name="connsiteX1714" fmla="*/ 7929206 w 8450041"/>
                <a:gd name="connsiteY1714" fmla="*/ 2625920 h 4825533"/>
                <a:gd name="connsiteX1715" fmla="*/ 7905126 w 8450041"/>
                <a:gd name="connsiteY1715" fmla="*/ 2616890 h 4825533"/>
                <a:gd name="connsiteX1716" fmla="*/ 7896094 w 8450041"/>
                <a:gd name="connsiteY1716" fmla="*/ 2615385 h 4825533"/>
                <a:gd name="connsiteX1717" fmla="*/ 7887064 w 8450041"/>
                <a:gd name="connsiteY1717" fmla="*/ 2608612 h 4825533"/>
                <a:gd name="connsiteX1718" fmla="*/ 7865994 w 8450041"/>
                <a:gd name="connsiteY1718" fmla="*/ 2595067 h 4825533"/>
                <a:gd name="connsiteX1719" fmla="*/ 7849440 w 8450041"/>
                <a:gd name="connsiteY1719" fmla="*/ 2582275 h 4825533"/>
                <a:gd name="connsiteX1720" fmla="*/ 7842668 w 8450041"/>
                <a:gd name="connsiteY1720" fmla="*/ 2574750 h 4825533"/>
                <a:gd name="connsiteX1721" fmla="*/ 7841914 w 8450041"/>
                <a:gd name="connsiteY1721" fmla="*/ 2573997 h 4825533"/>
                <a:gd name="connsiteX1722" fmla="*/ 7829874 w 8450041"/>
                <a:gd name="connsiteY1722" fmla="*/ 2564967 h 4825533"/>
                <a:gd name="connsiteX1723" fmla="*/ 7821597 w 8450041"/>
                <a:gd name="connsiteY1723" fmla="*/ 2566472 h 4825533"/>
                <a:gd name="connsiteX1724" fmla="*/ 7815577 w 8450041"/>
                <a:gd name="connsiteY1724" fmla="*/ 2568730 h 4825533"/>
                <a:gd name="connsiteX1725" fmla="*/ 7802784 w 8450041"/>
                <a:gd name="connsiteY1725" fmla="*/ 2574750 h 4825533"/>
                <a:gd name="connsiteX1726" fmla="*/ 7793001 w 8450041"/>
                <a:gd name="connsiteY1726" fmla="*/ 2577760 h 4825533"/>
                <a:gd name="connsiteX1727" fmla="*/ 7780208 w 8450041"/>
                <a:gd name="connsiteY1727" fmla="*/ 2555937 h 4825533"/>
                <a:gd name="connsiteX1728" fmla="*/ 7767416 w 8450041"/>
                <a:gd name="connsiteY1728" fmla="*/ 2534114 h 4825533"/>
                <a:gd name="connsiteX1729" fmla="*/ 7753871 w 8450041"/>
                <a:gd name="connsiteY1729" fmla="*/ 2522074 h 4825533"/>
                <a:gd name="connsiteX1730" fmla="*/ 7750861 w 8450041"/>
                <a:gd name="connsiteY1730" fmla="*/ 2517559 h 4825533"/>
                <a:gd name="connsiteX1731" fmla="*/ 7760643 w 8450041"/>
                <a:gd name="connsiteY1731" fmla="*/ 2496489 h 4825533"/>
                <a:gd name="connsiteX1732" fmla="*/ 7767416 w 8450041"/>
                <a:gd name="connsiteY1732" fmla="*/ 2482943 h 4825533"/>
                <a:gd name="connsiteX1733" fmla="*/ 7767416 w 8450041"/>
                <a:gd name="connsiteY1733" fmla="*/ 2482190 h 4825533"/>
                <a:gd name="connsiteX1734" fmla="*/ 7759891 w 8450041"/>
                <a:gd name="connsiteY1734" fmla="*/ 2466388 h 4825533"/>
                <a:gd name="connsiteX1735" fmla="*/ 7736563 w 8450041"/>
                <a:gd name="connsiteY1735" fmla="*/ 2464883 h 4825533"/>
                <a:gd name="connsiteX1736" fmla="*/ 7729790 w 8450041"/>
                <a:gd name="connsiteY1736" fmla="*/ 2464883 h 4825533"/>
                <a:gd name="connsiteX1737" fmla="*/ 7714740 w 8450041"/>
                <a:gd name="connsiteY1737" fmla="*/ 2460368 h 4825533"/>
                <a:gd name="connsiteX1738" fmla="*/ 7713987 w 8450041"/>
                <a:gd name="connsiteY1738" fmla="*/ 2460368 h 4825533"/>
                <a:gd name="connsiteX1739" fmla="*/ 7710977 w 8450041"/>
                <a:gd name="connsiteY1739" fmla="*/ 2458863 h 4825533"/>
                <a:gd name="connsiteX1740" fmla="*/ 7694422 w 8450041"/>
                <a:gd name="connsiteY1740" fmla="*/ 2448328 h 4825533"/>
                <a:gd name="connsiteX1741" fmla="*/ 7693670 w 8450041"/>
                <a:gd name="connsiteY1741" fmla="*/ 2447575 h 4825533"/>
                <a:gd name="connsiteX1742" fmla="*/ 7677867 w 8450041"/>
                <a:gd name="connsiteY1742" fmla="*/ 2437040 h 4825533"/>
                <a:gd name="connsiteX1743" fmla="*/ 7630459 w 8450041"/>
                <a:gd name="connsiteY1743" fmla="*/ 2400919 h 4825533"/>
                <a:gd name="connsiteX1744" fmla="*/ 7624439 w 8450041"/>
                <a:gd name="connsiteY1744" fmla="*/ 2388879 h 4825533"/>
                <a:gd name="connsiteX1745" fmla="*/ 7618419 w 8450041"/>
                <a:gd name="connsiteY1745" fmla="*/ 2380602 h 4825533"/>
                <a:gd name="connsiteX1746" fmla="*/ 7603369 w 8450041"/>
                <a:gd name="connsiteY1746" fmla="*/ 2370819 h 4825533"/>
                <a:gd name="connsiteX1747" fmla="*/ 7579288 w 8450041"/>
                <a:gd name="connsiteY1747" fmla="*/ 2365552 h 4825533"/>
                <a:gd name="connsiteX1748" fmla="*/ 7560475 w 8450041"/>
                <a:gd name="connsiteY1748" fmla="*/ 2364047 h 4825533"/>
                <a:gd name="connsiteX1749" fmla="*/ 7542415 w 8450041"/>
                <a:gd name="connsiteY1749" fmla="*/ 2364047 h 4825533"/>
                <a:gd name="connsiteX1750" fmla="*/ 7516077 w 8450041"/>
                <a:gd name="connsiteY1750" fmla="*/ 2385117 h 4825533"/>
                <a:gd name="connsiteX1751" fmla="*/ 7500274 w 8450041"/>
                <a:gd name="connsiteY1751" fmla="*/ 2400167 h 4825533"/>
                <a:gd name="connsiteX1752" fmla="*/ 7499522 w 8450041"/>
                <a:gd name="connsiteY1752" fmla="*/ 2400167 h 4825533"/>
                <a:gd name="connsiteX1753" fmla="*/ 7450608 w 8450041"/>
                <a:gd name="connsiteY1753" fmla="*/ 2373077 h 4825533"/>
                <a:gd name="connsiteX1754" fmla="*/ 7420508 w 8450041"/>
                <a:gd name="connsiteY1754" fmla="*/ 2355769 h 4825533"/>
                <a:gd name="connsiteX1755" fmla="*/ 7385140 w 8450041"/>
                <a:gd name="connsiteY1755" fmla="*/ 2370067 h 4825533"/>
                <a:gd name="connsiteX1756" fmla="*/ 7379120 w 8450041"/>
                <a:gd name="connsiteY1756" fmla="*/ 2376087 h 4825533"/>
                <a:gd name="connsiteX1757" fmla="*/ 7375357 w 8450041"/>
                <a:gd name="connsiteY1757" fmla="*/ 2379097 h 4825533"/>
                <a:gd name="connsiteX1758" fmla="*/ 7369337 w 8450041"/>
                <a:gd name="connsiteY1758" fmla="*/ 2382107 h 4825533"/>
                <a:gd name="connsiteX1759" fmla="*/ 7333970 w 8450041"/>
                <a:gd name="connsiteY1759" fmla="*/ 2387374 h 4825533"/>
                <a:gd name="connsiteX1760" fmla="*/ 7333970 w 8450041"/>
                <a:gd name="connsiteY1760" fmla="*/ 2386622 h 4825533"/>
                <a:gd name="connsiteX1761" fmla="*/ 7305374 w 8450041"/>
                <a:gd name="connsiteY1761" fmla="*/ 2380602 h 4825533"/>
                <a:gd name="connsiteX1762" fmla="*/ 7248936 w 8450041"/>
                <a:gd name="connsiteY1762" fmla="*/ 2367057 h 4825533"/>
                <a:gd name="connsiteX1763" fmla="*/ 7245926 w 8450041"/>
                <a:gd name="connsiteY1763" fmla="*/ 2366304 h 4825533"/>
                <a:gd name="connsiteX1764" fmla="*/ 7048016 w 8450041"/>
                <a:gd name="connsiteY1764" fmla="*/ 2362542 h 4825533"/>
                <a:gd name="connsiteX1765" fmla="*/ 7004370 w 8450041"/>
                <a:gd name="connsiteY1765" fmla="*/ 2363294 h 4825533"/>
                <a:gd name="connsiteX1766" fmla="*/ 6949436 w 8450041"/>
                <a:gd name="connsiteY1766" fmla="*/ 2339213 h 4825533"/>
                <a:gd name="connsiteX1767" fmla="*/ 6947179 w 8450041"/>
                <a:gd name="connsiteY1767" fmla="*/ 2337708 h 4825533"/>
                <a:gd name="connsiteX1768" fmla="*/ 6944921 w 8450041"/>
                <a:gd name="connsiteY1768" fmla="*/ 2337708 h 4825533"/>
                <a:gd name="connsiteX1769" fmla="*/ 6851610 w 8450041"/>
                <a:gd name="connsiteY1769" fmla="*/ 2333193 h 4825533"/>
                <a:gd name="connsiteX1770" fmla="*/ 6850105 w 8450041"/>
                <a:gd name="connsiteY1770" fmla="*/ 2333193 h 4825533"/>
                <a:gd name="connsiteX1771" fmla="*/ 6848600 w 8450041"/>
                <a:gd name="connsiteY1771" fmla="*/ 2333193 h 4825533"/>
                <a:gd name="connsiteX1772" fmla="*/ 6846343 w 8450041"/>
                <a:gd name="connsiteY1772" fmla="*/ 2333946 h 4825533"/>
                <a:gd name="connsiteX1773" fmla="*/ 6775606 w 8450041"/>
                <a:gd name="connsiteY1773" fmla="*/ 2350502 h 4825533"/>
                <a:gd name="connsiteX1774" fmla="*/ 6774854 w 8450041"/>
                <a:gd name="connsiteY1774" fmla="*/ 2350502 h 4825533"/>
                <a:gd name="connsiteX1775" fmla="*/ 6753031 w 8450041"/>
                <a:gd name="connsiteY1775" fmla="*/ 2373077 h 4825533"/>
                <a:gd name="connsiteX1776" fmla="*/ 6750020 w 8450041"/>
                <a:gd name="connsiteY1776" fmla="*/ 2377592 h 4825533"/>
                <a:gd name="connsiteX1777" fmla="*/ 6748515 w 8450041"/>
                <a:gd name="connsiteY1777" fmla="*/ 2377592 h 4825533"/>
                <a:gd name="connsiteX1778" fmla="*/ 6745506 w 8450041"/>
                <a:gd name="connsiteY1778" fmla="*/ 2378344 h 4825533"/>
                <a:gd name="connsiteX1779" fmla="*/ 6728951 w 8450041"/>
                <a:gd name="connsiteY1779" fmla="*/ 2375334 h 4825533"/>
                <a:gd name="connsiteX1780" fmla="*/ 6730456 w 8450041"/>
                <a:gd name="connsiteY1780" fmla="*/ 2364047 h 4825533"/>
                <a:gd name="connsiteX1781" fmla="*/ 6731208 w 8450041"/>
                <a:gd name="connsiteY1781" fmla="*/ 2352759 h 4825533"/>
                <a:gd name="connsiteX1782" fmla="*/ 6707881 w 8450041"/>
                <a:gd name="connsiteY1782" fmla="*/ 2346739 h 4825533"/>
                <a:gd name="connsiteX1783" fmla="*/ 6689820 w 8450041"/>
                <a:gd name="connsiteY1783" fmla="*/ 2347491 h 4825533"/>
                <a:gd name="connsiteX1784" fmla="*/ 6680037 w 8450041"/>
                <a:gd name="connsiteY1784" fmla="*/ 2333946 h 4825533"/>
                <a:gd name="connsiteX1785" fmla="*/ 6676275 w 8450041"/>
                <a:gd name="connsiteY1785" fmla="*/ 2326421 h 4825533"/>
                <a:gd name="connsiteX1786" fmla="*/ 6683800 w 8450041"/>
                <a:gd name="connsiteY1786" fmla="*/ 2318896 h 4825533"/>
                <a:gd name="connsiteX1787" fmla="*/ 6686810 w 8450041"/>
                <a:gd name="connsiteY1787" fmla="*/ 2315133 h 4825533"/>
                <a:gd name="connsiteX1788" fmla="*/ 6711643 w 8450041"/>
                <a:gd name="connsiteY1788" fmla="*/ 2277508 h 4825533"/>
                <a:gd name="connsiteX1789" fmla="*/ 6730456 w 8450041"/>
                <a:gd name="connsiteY1789" fmla="*/ 2248160 h 4825533"/>
                <a:gd name="connsiteX1790" fmla="*/ 6641659 w 8450041"/>
                <a:gd name="connsiteY1790" fmla="*/ 2158611 h 4825533"/>
                <a:gd name="connsiteX1791" fmla="*/ 6716158 w 8450041"/>
                <a:gd name="connsiteY1791" fmla="*/ 2012624 h 4825533"/>
                <a:gd name="connsiteX1792" fmla="*/ 6716910 w 8450041"/>
                <a:gd name="connsiteY1792" fmla="*/ 2011119 h 4825533"/>
                <a:gd name="connsiteX1793" fmla="*/ 6728951 w 8450041"/>
                <a:gd name="connsiteY1793" fmla="*/ 1981018 h 4825533"/>
                <a:gd name="connsiteX1794" fmla="*/ 6729703 w 8450041"/>
                <a:gd name="connsiteY1794" fmla="*/ 1979513 h 4825533"/>
                <a:gd name="connsiteX1795" fmla="*/ 6729703 w 8450041"/>
                <a:gd name="connsiteY1795" fmla="*/ 1978008 h 4825533"/>
                <a:gd name="connsiteX1796" fmla="*/ 6729703 w 8450041"/>
                <a:gd name="connsiteY1796" fmla="*/ 1883945 h 4825533"/>
                <a:gd name="connsiteX1797" fmla="*/ 6732713 w 8450041"/>
                <a:gd name="connsiteY1797" fmla="*/ 1865885 h 4825533"/>
                <a:gd name="connsiteX1798" fmla="*/ 6739485 w 8450041"/>
                <a:gd name="connsiteY1798" fmla="*/ 1829764 h 4825533"/>
                <a:gd name="connsiteX1799" fmla="*/ 6740238 w 8450041"/>
                <a:gd name="connsiteY1799" fmla="*/ 1829764 h 4825533"/>
                <a:gd name="connsiteX1800" fmla="*/ 6740238 w 8450041"/>
                <a:gd name="connsiteY1800" fmla="*/ 1829011 h 4825533"/>
                <a:gd name="connsiteX1801" fmla="*/ 6732713 w 8450041"/>
                <a:gd name="connsiteY1801" fmla="*/ 1780851 h 4825533"/>
                <a:gd name="connsiteX1802" fmla="*/ 6728198 w 8450041"/>
                <a:gd name="connsiteY1802" fmla="*/ 1765800 h 4825533"/>
                <a:gd name="connsiteX1803" fmla="*/ 6717663 w 8450041"/>
                <a:gd name="connsiteY1803" fmla="*/ 1727422 h 4825533"/>
                <a:gd name="connsiteX1804" fmla="*/ 6701108 w 8450041"/>
                <a:gd name="connsiteY1804" fmla="*/ 1664964 h 4825533"/>
                <a:gd name="connsiteX1805" fmla="*/ 6684552 w 8450041"/>
                <a:gd name="connsiteY1805" fmla="*/ 1607773 h 4825533"/>
                <a:gd name="connsiteX1806" fmla="*/ 6679284 w 8450041"/>
                <a:gd name="connsiteY1806" fmla="*/ 1597238 h 4825533"/>
                <a:gd name="connsiteX1807" fmla="*/ 6673264 w 8450041"/>
                <a:gd name="connsiteY1807" fmla="*/ 1589712 h 4825533"/>
                <a:gd name="connsiteX1808" fmla="*/ 6642412 w 8450041"/>
                <a:gd name="connsiteY1808" fmla="*/ 1584445 h 4825533"/>
                <a:gd name="connsiteX1809" fmla="*/ 6636392 w 8450041"/>
                <a:gd name="connsiteY1809" fmla="*/ 1585950 h 4825533"/>
                <a:gd name="connsiteX1810" fmla="*/ 6601776 w 8450041"/>
                <a:gd name="connsiteY1810" fmla="*/ 1580682 h 4825533"/>
                <a:gd name="connsiteX1811" fmla="*/ 6595003 w 8450041"/>
                <a:gd name="connsiteY1811" fmla="*/ 1578425 h 4825533"/>
                <a:gd name="connsiteX1812" fmla="*/ 6589736 w 8450041"/>
                <a:gd name="connsiteY1812" fmla="*/ 1576167 h 4825533"/>
                <a:gd name="connsiteX1813" fmla="*/ 6546090 w 8450041"/>
                <a:gd name="connsiteY1813" fmla="*/ 1545315 h 4825533"/>
                <a:gd name="connsiteX1814" fmla="*/ 6539317 w 8450041"/>
                <a:gd name="connsiteY1814" fmla="*/ 1540047 h 4825533"/>
                <a:gd name="connsiteX1815" fmla="*/ 6537060 w 8450041"/>
                <a:gd name="connsiteY1815" fmla="*/ 1537790 h 4825533"/>
                <a:gd name="connsiteX1816" fmla="*/ 6534050 w 8450041"/>
                <a:gd name="connsiteY1816" fmla="*/ 1526502 h 4825533"/>
                <a:gd name="connsiteX1817" fmla="*/ 6531792 w 8450041"/>
                <a:gd name="connsiteY1817" fmla="*/ 1509946 h 4825533"/>
                <a:gd name="connsiteX1818" fmla="*/ 6531792 w 8450041"/>
                <a:gd name="connsiteY1818" fmla="*/ 1509194 h 4825533"/>
                <a:gd name="connsiteX1819" fmla="*/ 6532545 w 8450041"/>
                <a:gd name="connsiteY1819" fmla="*/ 1491886 h 4825533"/>
                <a:gd name="connsiteX1820" fmla="*/ 6533298 w 8450041"/>
                <a:gd name="connsiteY1820" fmla="*/ 1467806 h 4825533"/>
                <a:gd name="connsiteX1821" fmla="*/ 6537813 w 8450041"/>
                <a:gd name="connsiteY1821" fmla="*/ 1456518 h 4825533"/>
                <a:gd name="connsiteX1822" fmla="*/ 6540823 w 8450041"/>
                <a:gd name="connsiteY1822" fmla="*/ 1436953 h 4825533"/>
                <a:gd name="connsiteX1823" fmla="*/ 6527277 w 8450041"/>
                <a:gd name="connsiteY1823" fmla="*/ 1416635 h 4825533"/>
                <a:gd name="connsiteX1824" fmla="*/ 6519752 w 8450041"/>
                <a:gd name="connsiteY1824" fmla="*/ 1406853 h 4825533"/>
                <a:gd name="connsiteX1825" fmla="*/ 6516742 w 8450041"/>
                <a:gd name="connsiteY1825" fmla="*/ 1374494 h 4825533"/>
                <a:gd name="connsiteX1826" fmla="*/ 6515990 w 8450041"/>
                <a:gd name="connsiteY1826" fmla="*/ 1366969 h 4825533"/>
                <a:gd name="connsiteX1827" fmla="*/ 6515238 w 8450041"/>
                <a:gd name="connsiteY1827" fmla="*/ 1361702 h 4825533"/>
                <a:gd name="connsiteX1828" fmla="*/ 6515238 w 8450041"/>
                <a:gd name="connsiteY1828" fmla="*/ 1360197 h 4825533"/>
                <a:gd name="connsiteX1829" fmla="*/ 6528030 w 8450041"/>
                <a:gd name="connsiteY1829" fmla="*/ 1329344 h 4825533"/>
                <a:gd name="connsiteX1830" fmla="*/ 6531792 w 8450041"/>
                <a:gd name="connsiteY1830" fmla="*/ 1322572 h 4825533"/>
                <a:gd name="connsiteX1831" fmla="*/ 6535555 w 8450041"/>
                <a:gd name="connsiteY1831" fmla="*/ 1317304 h 4825533"/>
                <a:gd name="connsiteX1832" fmla="*/ 6534802 w 8450041"/>
                <a:gd name="connsiteY1832" fmla="*/ 1296986 h 4825533"/>
                <a:gd name="connsiteX1833" fmla="*/ 6520505 w 8450041"/>
                <a:gd name="connsiteY1833" fmla="*/ 1293976 h 4825533"/>
                <a:gd name="connsiteX1834" fmla="*/ 6513732 w 8450041"/>
                <a:gd name="connsiteY1834" fmla="*/ 1293223 h 4825533"/>
                <a:gd name="connsiteX1835" fmla="*/ 6513732 w 8450041"/>
                <a:gd name="connsiteY1835" fmla="*/ 1292471 h 4825533"/>
                <a:gd name="connsiteX1836" fmla="*/ 6501692 w 8450041"/>
                <a:gd name="connsiteY1836" fmla="*/ 1292471 h 4825533"/>
                <a:gd name="connsiteX1837" fmla="*/ 6488900 w 8450041"/>
                <a:gd name="connsiteY1837" fmla="*/ 1277421 h 4825533"/>
                <a:gd name="connsiteX1838" fmla="*/ 6485137 w 8450041"/>
                <a:gd name="connsiteY1838" fmla="*/ 1272906 h 4825533"/>
                <a:gd name="connsiteX1839" fmla="*/ 6484384 w 8450041"/>
                <a:gd name="connsiteY1839" fmla="*/ 1272153 h 4825533"/>
                <a:gd name="connsiteX1840" fmla="*/ 6490404 w 8450041"/>
                <a:gd name="connsiteY1840" fmla="*/ 1256351 h 4825533"/>
                <a:gd name="connsiteX1841" fmla="*/ 6476859 w 8450041"/>
                <a:gd name="connsiteY1841" fmla="*/ 1249578 h 4825533"/>
                <a:gd name="connsiteX1842" fmla="*/ 6474601 w 8450041"/>
                <a:gd name="connsiteY1842" fmla="*/ 1248073 h 4825533"/>
                <a:gd name="connsiteX1843" fmla="*/ 6464066 w 8450041"/>
                <a:gd name="connsiteY1843" fmla="*/ 1240548 h 4825533"/>
                <a:gd name="connsiteX1844" fmla="*/ 6442244 w 8450041"/>
                <a:gd name="connsiteY1844" fmla="*/ 1212705 h 4825533"/>
                <a:gd name="connsiteX1845" fmla="*/ 6432462 w 8450041"/>
                <a:gd name="connsiteY1845" fmla="*/ 1196902 h 4825533"/>
                <a:gd name="connsiteX1846" fmla="*/ 6427194 w 8450041"/>
                <a:gd name="connsiteY1846" fmla="*/ 1156266 h 4825533"/>
                <a:gd name="connsiteX1847" fmla="*/ 6426441 w 8450041"/>
                <a:gd name="connsiteY1847" fmla="*/ 1150999 h 4825533"/>
                <a:gd name="connsiteX1848" fmla="*/ 6421174 w 8450041"/>
                <a:gd name="connsiteY1848" fmla="*/ 1150246 h 4825533"/>
                <a:gd name="connsiteX1849" fmla="*/ 6412143 w 8450041"/>
                <a:gd name="connsiteY1849" fmla="*/ 1148741 h 4825533"/>
                <a:gd name="connsiteX1850" fmla="*/ 6407628 w 8450041"/>
                <a:gd name="connsiteY1850" fmla="*/ 1147989 h 4825533"/>
                <a:gd name="connsiteX1851" fmla="*/ 6404618 w 8450041"/>
                <a:gd name="connsiteY1851" fmla="*/ 1150999 h 4825533"/>
                <a:gd name="connsiteX1852" fmla="*/ 6394083 w 8450041"/>
                <a:gd name="connsiteY1852" fmla="*/ 1165296 h 4825533"/>
                <a:gd name="connsiteX1853" fmla="*/ 6394836 w 8450041"/>
                <a:gd name="connsiteY1853" fmla="*/ 1181852 h 4825533"/>
                <a:gd name="connsiteX1854" fmla="*/ 6396340 w 8450041"/>
                <a:gd name="connsiteY1854" fmla="*/ 1199160 h 4825533"/>
                <a:gd name="connsiteX1855" fmla="*/ 6394836 w 8450041"/>
                <a:gd name="connsiteY1855" fmla="*/ 1208942 h 4825533"/>
                <a:gd name="connsiteX1856" fmla="*/ 6391825 w 8450041"/>
                <a:gd name="connsiteY1856" fmla="*/ 1223240 h 4825533"/>
                <a:gd name="connsiteX1857" fmla="*/ 6391073 w 8450041"/>
                <a:gd name="connsiteY1857" fmla="*/ 1230012 h 4825533"/>
                <a:gd name="connsiteX1858" fmla="*/ 6391073 w 8450041"/>
                <a:gd name="connsiteY1858" fmla="*/ 1230765 h 4825533"/>
                <a:gd name="connsiteX1859" fmla="*/ 6381290 w 8450041"/>
                <a:gd name="connsiteY1859" fmla="*/ 1225497 h 4825533"/>
                <a:gd name="connsiteX1860" fmla="*/ 6373013 w 8450041"/>
                <a:gd name="connsiteY1860" fmla="*/ 1215715 h 4825533"/>
                <a:gd name="connsiteX1861" fmla="*/ 6361725 w 8450041"/>
                <a:gd name="connsiteY1861" fmla="*/ 1204427 h 4825533"/>
                <a:gd name="connsiteX1862" fmla="*/ 6359468 w 8450041"/>
                <a:gd name="connsiteY1862" fmla="*/ 1202170 h 4825533"/>
                <a:gd name="connsiteX1863" fmla="*/ 6368498 w 8450041"/>
                <a:gd name="connsiteY1863" fmla="*/ 1185615 h 4825533"/>
                <a:gd name="connsiteX1864" fmla="*/ 6370003 w 8450041"/>
                <a:gd name="connsiteY1864" fmla="*/ 1179595 h 4825533"/>
                <a:gd name="connsiteX1865" fmla="*/ 6366993 w 8450041"/>
                <a:gd name="connsiteY1865" fmla="*/ 1171317 h 4825533"/>
                <a:gd name="connsiteX1866" fmla="*/ 6363230 w 8450041"/>
                <a:gd name="connsiteY1866" fmla="*/ 1169059 h 4825533"/>
                <a:gd name="connsiteX1867" fmla="*/ 6354952 w 8450041"/>
                <a:gd name="connsiteY1867" fmla="*/ 1164544 h 4825533"/>
                <a:gd name="connsiteX1868" fmla="*/ 6354200 w 8450041"/>
                <a:gd name="connsiteY1868" fmla="*/ 1164544 h 4825533"/>
                <a:gd name="connsiteX1869" fmla="*/ 6363983 w 8450041"/>
                <a:gd name="connsiteY1869" fmla="*/ 1141216 h 4825533"/>
                <a:gd name="connsiteX1870" fmla="*/ 6369250 w 8450041"/>
                <a:gd name="connsiteY1870" fmla="*/ 1129929 h 4825533"/>
                <a:gd name="connsiteX1871" fmla="*/ 6380538 w 8450041"/>
                <a:gd name="connsiteY1871" fmla="*/ 1119394 h 4825533"/>
                <a:gd name="connsiteX1872" fmla="*/ 6387311 w 8450041"/>
                <a:gd name="connsiteY1872" fmla="*/ 1109611 h 4825533"/>
                <a:gd name="connsiteX1873" fmla="*/ 6388063 w 8450041"/>
                <a:gd name="connsiteY1873" fmla="*/ 1107353 h 4825533"/>
                <a:gd name="connsiteX1874" fmla="*/ 6390321 w 8450041"/>
                <a:gd name="connsiteY1874" fmla="*/ 1101333 h 4825533"/>
                <a:gd name="connsiteX1875" fmla="*/ 6381290 w 8450041"/>
                <a:gd name="connsiteY1875" fmla="*/ 1087788 h 4825533"/>
                <a:gd name="connsiteX1876" fmla="*/ 6373765 w 8450041"/>
                <a:gd name="connsiteY1876" fmla="*/ 1086283 h 4825533"/>
                <a:gd name="connsiteX1877" fmla="*/ 6373013 w 8450041"/>
                <a:gd name="connsiteY1877" fmla="*/ 1086283 h 4825533"/>
                <a:gd name="connsiteX1878" fmla="*/ 6360220 w 8450041"/>
                <a:gd name="connsiteY1878" fmla="*/ 1083273 h 4825533"/>
                <a:gd name="connsiteX1879" fmla="*/ 6355705 w 8450041"/>
                <a:gd name="connsiteY1879" fmla="*/ 1080263 h 4825533"/>
                <a:gd name="connsiteX1880" fmla="*/ 6343664 w 8450041"/>
                <a:gd name="connsiteY1880" fmla="*/ 1071985 h 4825533"/>
                <a:gd name="connsiteX1881" fmla="*/ 6340654 w 8450041"/>
                <a:gd name="connsiteY1881" fmla="*/ 1070480 h 4825533"/>
                <a:gd name="connsiteX1882" fmla="*/ 6317327 w 8450041"/>
                <a:gd name="connsiteY1882" fmla="*/ 1070480 h 4825533"/>
                <a:gd name="connsiteX1883" fmla="*/ 6306039 w 8450041"/>
                <a:gd name="connsiteY1883" fmla="*/ 1079510 h 4825533"/>
                <a:gd name="connsiteX1884" fmla="*/ 6303782 w 8450041"/>
                <a:gd name="connsiteY1884" fmla="*/ 1081768 h 4825533"/>
                <a:gd name="connsiteX1885" fmla="*/ 6297762 w 8450041"/>
                <a:gd name="connsiteY1885" fmla="*/ 1081015 h 4825533"/>
                <a:gd name="connsiteX1886" fmla="*/ 6291742 w 8450041"/>
                <a:gd name="connsiteY1886" fmla="*/ 1075748 h 4825533"/>
                <a:gd name="connsiteX1887" fmla="*/ 6285722 w 8450041"/>
                <a:gd name="connsiteY1887" fmla="*/ 1064460 h 4825533"/>
                <a:gd name="connsiteX1888" fmla="*/ 6287226 w 8450041"/>
                <a:gd name="connsiteY1888" fmla="*/ 1052420 h 4825533"/>
                <a:gd name="connsiteX1889" fmla="*/ 6292494 w 8450041"/>
                <a:gd name="connsiteY1889" fmla="*/ 1041885 h 4825533"/>
                <a:gd name="connsiteX1890" fmla="*/ 6300020 w 8450041"/>
                <a:gd name="connsiteY1890" fmla="*/ 1031350 h 4825533"/>
                <a:gd name="connsiteX1891" fmla="*/ 6301524 w 8450041"/>
                <a:gd name="connsiteY1891" fmla="*/ 1029092 h 4825533"/>
                <a:gd name="connsiteX1892" fmla="*/ 6309049 w 8450041"/>
                <a:gd name="connsiteY1892" fmla="*/ 1004259 h 4825533"/>
                <a:gd name="connsiteX1893" fmla="*/ 6306792 w 8450041"/>
                <a:gd name="connsiteY1893" fmla="*/ 991467 h 4825533"/>
                <a:gd name="connsiteX1894" fmla="*/ 6306039 w 8450041"/>
                <a:gd name="connsiteY1894" fmla="*/ 973407 h 4825533"/>
                <a:gd name="connsiteX1895" fmla="*/ 6309802 w 8450041"/>
                <a:gd name="connsiteY1895" fmla="*/ 967387 h 4825533"/>
                <a:gd name="connsiteX1896" fmla="*/ 6312060 w 8450041"/>
                <a:gd name="connsiteY1896" fmla="*/ 945563 h 4825533"/>
                <a:gd name="connsiteX1897" fmla="*/ 6305287 w 8450041"/>
                <a:gd name="connsiteY1897" fmla="*/ 930513 h 4825533"/>
                <a:gd name="connsiteX1898" fmla="*/ 6299267 w 8450041"/>
                <a:gd name="connsiteY1898" fmla="*/ 910196 h 4825533"/>
                <a:gd name="connsiteX1899" fmla="*/ 6303029 w 8450041"/>
                <a:gd name="connsiteY1899" fmla="*/ 863540 h 4825533"/>
                <a:gd name="connsiteX1900" fmla="*/ 6303029 w 8450041"/>
                <a:gd name="connsiteY1900" fmla="*/ 860530 h 4825533"/>
                <a:gd name="connsiteX1901" fmla="*/ 6307545 w 8450041"/>
                <a:gd name="connsiteY1901" fmla="*/ 858272 h 4825533"/>
                <a:gd name="connsiteX1902" fmla="*/ 6319585 w 8450041"/>
                <a:gd name="connsiteY1902" fmla="*/ 840212 h 4825533"/>
                <a:gd name="connsiteX1903" fmla="*/ 6317327 w 8450041"/>
                <a:gd name="connsiteY1903" fmla="*/ 827419 h 4825533"/>
                <a:gd name="connsiteX1904" fmla="*/ 6310554 w 8450041"/>
                <a:gd name="connsiteY1904" fmla="*/ 816884 h 4825533"/>
                <a:gd name="connsiteX1905" fmla="*/ 6309802 w 8450041"/>
                <a:gd name="connsiteY1905" fmla="*/ 813121 h 4825533"/>
                <a:gd name="connsiteX1906" fmla="*/ 6308297 w 8450041"/>
                <a:gd name="connsiteY1906" fmla="*/ 810111 h 4825533"/>
                <a:gd name="connsiteX1907" fmla="*/ 6311307 w 8450041"/>
                <a:gd name="connsiteY1907" fmla="*/ 798071 h 4825533"/>
                <a:gd name="connsiteX1908" fmla="*/ 6315822 w 8450041"/>
                <a:gd name="connsiteY1908" fmla="*/ 778506 h 4825533"/>
                <a:gd name="connsiteX1909" fmla="*/ 6315822 w 8450041"/>
                <a:gd name="connsiteY1909" fmla="*/ 779259 h 4825533"/>
                <a:gd name="connsiteX1910" fmla="*/ 6447512 w 8450041"/>
                <a:gd name="connsiteY1910" fmla="*/ 777754 h 4825533"/>
                <a:gd name="connsiteX1911" fmla="*/ 6496425 w 8450041"/>
                <a:gd name="connsiteY1911" fmla="*/ 784526 h 4825533"/>
                <a:gd name="connsiteX1912" fmla="*/ 6555873 w 8450041"/>
                <a:gd name="connsiteY1912" fmla="*/ 834945 h 4825533"/>
                <a:gd name="connsiteX1913" fmla="*/ 6603281 w 8450041"/>
                <a:gd name="connsiteY1913" fmla="*/ 834945 h 4825533"/>
                <a:gd name="connsiteX1914" fmla="*/ 6663482 w 8450041"/>
                <a:gd name="connsiteY1914" fmla="*/ 855262 h 4825533"/>
                <a:gd name="connsiteX1915" fmla="*/ 6717663 w 8450041"/>
                <a:gd name="connsiteY1915" fmla="*/ 865797 h 4825533"/>
                <a:gd name="connsiteX1916" fmla="*/ 6745506 w 8450041"/>
                <a:gd name="connsiteY1916" fmla="*/ 861282 h 4825533"/>
                <a:gd name="connsiteX1917" fmla="*/ 6783884 w 8450041"/>
                <a:gd name="connsiteY1917" fmla="*/ 905681 h 4825533"/>
                <a:gd name="connsiteX1918" fmla="*/ 6810221 w 8450041"/>
                <a:gd name="connsiteY1918" fmla="*/ 908691 h 4825533"/>
                <a:gd name="connsiteX1919" fmla="*/ 6837312 w 8450041"/>
                <a:gd name="connsiteY1919" fmla="*/ 910196 h 4825533"/>
                <a:gd name="connsiteX1920" fmla="*/ 6862897 w 8450041"/>
                <a:gd name="connsiteY1920" fmla="*/ 910196 h 4825533"/>
                <a:gd name="connsiteX1921" fmla="*/ 6909554 w 8450041"/>
                <a:gd name="connsiteY1921" fmla="*/ 910196 h 4825533"/>
                <a:gd name="connsiteX1922" fmla="*/ 6943416 w 8450041"/>
                <a:gd name="connsiteY1922" fmla="*/ 931266 h 4825533"/>
                <a:gd name="connsiteX1923" fmla="*/ 6962981 w 8450041"/>
                <a:gd name="connsiteY1923" fmla="*/ 967387 h 4825533"/>
                <a:gd name="connsiteX1924" fmla="*/ 6999855 w 8450041"/>
                <a:gd name="connsiteY1924" fmla="*/ 964376 h 4825533"/>
                <a:gd name="connsiteX1925" fmla="*/ 7020172 w 8450041"/>
                <a:gd name="connsiteY1925" fmla="*/ 969644 h 4825533"/>
                <a:gd name="connsiteX1926" fmla="*/ 7050273 w 8450041"/>
                <a:gd name="connsiteY1926" fmla="*/ 969644 h 4825533"/>
                <a:gd name="connsiteX1927" fmla="*/ 7064571 w 8450041"/>
                <a:gd name="connsiteY1927" fmla="*/ 965129 h 4825533"/>
                <a:gd name="connsiteX1928" fmla="*/ 7072848 w 8450041"/>
                <a:gd name="connsiteY1928" fmla="*/ 953088 h 4825533"/>
                <a:gd name="connsiteX1929" fmla="*/ 7090156 w 8450041"/>
                <a:gd name="connsiteY1929" fmla="*/ 957604 h 4825533"/>
                <a:gd name="connsiteX1930" fmla="*/ 7109721 w 8450041"/>
                <a:gd name="connsiteY1930" fmla="*/ 944811 h 4825533"/>
                <a:gd name="connsiteX1931" fmla="*/ 7108968 w 8450041"/>
                <a:gd name="connsiteY1931" fmla="*/ 930513 h 4825533"/>
                <a:gd name="connsiteX1932" fmla="*/ 7090908 w 8450041"/>
                <a:gd name="connsiteY1932" fmla="*/ 909443 h 4825533"/>
                <a:gd name="connsiteX1933" fmla="*/ 7097681 w 8450041"/>
                <a:gd name="connsiteY1933" fmla="*/ 871817 h 4825533"/>
                <a:gd name="connsiteX1934" fmla="*/ 7107464 w 8450041"/>
                <a:gd name="connsiteY1934" fmla="*/ 853005 h 4825533"/>
                <a:gd name="connsiteX1935" fmla="*/ 7121009 w 8450041"/>
                <a:gd name="connsiteY1935" fmla="*/ 846232 h 4825533"/>
                <a:gd name="connsiteX1936" fmla="*/ 7163901 w 8450041"/>
                <a:gd name="connsiteY1936" fmla="*/ 812369 h 4825533"/>
                <a:gd name="connsiteX1937" fmla="*/ 7196260 w 8450041"/>
                <a:gd name="connsiteY1937" fmla="*/ 808606 h 4825533"/>
                <a:gd name="connsiteX1938" fmla="*/ 7234638 w 8450041"/>
                <a:gd name="connsiteY1938" fmla="*/ 810111 h 4825533"/>
                <a:gd name="connsiteX1939" fmla="*/ 7267749 w 8450041"/>
                <a:gd name="connsiteY1939" fmla="*/ 828172 h 4825533"/>
                <a:gd name="connsiteX1940" fmla="*/ 7284303 w 8450041"/>
                <a:gd name="connsiteY1940" fmla="*/ 834945 h 4825533"/>
                <a:gd name="connsiteX1941" fmla="*/ 7306126 w 8450041"/>
                <a:gd name="connsiteY1941" fmla="*/ 818389 h 4825533"/>
                <a:gd name="connsiteX1942" fmla="*/ 7348267 w 8450041"/>
                <a:gd name="connsiteY1942" fmla="*/ 813121 h 4825533"/>
                <a:gd name="connsiteX1943" fmla="*/ 7379120 w 8450041"/>
                <a:gd name="connsiteY1943" fmla="*/ 786031 h 4825533"/>
                <a:gd name="connsiteX1944" fmla="*/ 7383635 w 8450041"/>
                <a:gd name="connsiteY1944" fmla="*/ 740880 h 4825533"/>
                <a:gd name="connsiteX1945" fmla="*/ 7381378 w 8450041"/>
                <a:gd name="connsiteY1945" fmla="*/ 717553 h 4825533"/>
                <a:gd name="connsiteX1946" fmla="*/ 7318920 w 8450041"/>
                <a:gd name="connsiteY1946" fmla="*/ 665629 h 4825533"/>
                <a:gd name="connsiteX1947" fmla="*/ 7311394 w 8450041"/>
                <a:gd name="connsiteY1947" fmla="*/ 598656 h 4825533"/>
                <a:gd name="connsiteX1948" fmla="*/ 7340742 w 8450041"/>
                <a:gd name="connsiteY1948" fmla="*/ 572318 h 4825533"/>
                <a:gd name="connsiteX1949" fmla="*/ 7346010 w 8450041"/>
                <a:gd name="connsiteY1949" fmla="*/ 531682 h 4825533"/>
                <a:gd name="connsiteX1950" fmla="*/ 7326445 w 8450041"/>
                <a:gd name="connsiteY1950" fmla="*/ 503087 h 4825533"/>
                <a:gd name="connsiteX1951" fmla="*/ 7307631 w 8450041"/>
                <a:gd name="connsiteY1951" fmla="*/ 448906 h 4825533"/>
                <a:gd name="connsiteX1952" fmla="*/ 7306126 w 8450041"/>
                <a:gd name="connsiteY1952" fmla="*/ 339040 h 4825533"/>
                <a:gd name="connsiteX1953" fmla="*/ 7297096 w 8450041"/>
                <a:gd name="connsiteY1953" fmla="*/ 284107 h 4825533"/>
                <a:gd name="connsiteX1954" fmla="*/ 7421261 w 8450041"/>
                <a:gd name="connsiteY1954" fmla="*/ 253253 h 4825533"/>
                <a:gd name="connsiteX1955" fmla="*/ 7448351 w 8450041"/>
                <a:gd name="connsiteY1955" fmla="*/ 198321 h 4825533"/>
                <a:gd name="connsiteX1956" fmla="*/ 7440073 w 8450041"/>
                <a:gd name="connsiteY1956" fmla="*/ 165962 h 4825533"/>
                <a:gd name="connsiteX1957" fmla="*/ 7452114 w 8450041"/>
                <a:gd name="connsiteY1957" fmla="*/ 132852 h 4825533"/>
                <a:gd name="connsiteX1958" fmla="*/ 7472431 w 8450041"/>
                <a:gd name="connsiteY1958" fmla="*/ 89206 h 4825533"/>
                <a:gd name="connsiteX1959" fmla="*/ 7488987 w 8450041"/>
                <a:gd name="connsiteY1959" fmla="*/ 46313 h 4825533"/>
                <a:gd name="connsiteX1960" fmla="*/ 7512314 w 8450041"/>
                <a:gd name="connsiteY1960" fmla="*/ 45560 h 4825533"/>
                <a:gd name="connsiteX1961" fmla="*/ 7537900 w 8450041"/>
                <a:gd name="connsiteY1961" fmla="*/ 18470 h 4825533"/>
                <a:gd name="connsiteX1962" fmla="*/ 7562733 w 8450041"/>
                <a:gd name="connsiteY1962" fmla="*/ 410 h 4825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</a:cxnLst>
              <a:rect l="l" t="t" r="r" b="b"/>
              <a:pathLst>
                <a:path w="8450041" h="4825533">
                  <a:moveTo>
                    <a:pt x="4291663" y="3037826"/>
                  </a:moveTo>
                  <a:cubicBezTo>
                    <a:pt x="4294579" y="3038296"/>
                    <a:pt x="4296461" y="3040178"/>
                    <a:pt x="4298342" y="3044317"/>
                  </a:cubicBezTo>
                  <a:cubicBezTo>
                    <a:pt x="4301352" y="3049584"/>
                    <a:pt x="4302104" y="3053346"/>
                    <a:pt x="4302857" y="3056356"/>
                  </a:cubicBezTo>
                  <a:cubicBezTo>
                    <a:pt x="4304362" y="3060871"/>
                    <a:pt x="4305114" y="3063129"/>
                    <a:pt x="4307372" y="3066139"/>
                  </a:cubicBezTo>
                  <a:cubicBezTo>
                    <a:pt x="4311134" y="3069149"/>
                    <a:pt x="4314897" y="3069901"/>
                    <a:pt x="4323927" y="3070654"/>
                  </a:cubicBezTo>
                  <a:lnTo>
                    <a:pt x="4329195" y="3071407"/>
                  </a:lnTo>
                  <a:lnTo>
                    <a:pt x="4329947" y="3071407"/>
                  </a:lnTo>
                  <a:cubicBezTo>
                    <a:pt x="4335968" y="3072159"/>
                    <a:pt x="4341235" y="3072911"/>
                    <a:pt x="4346503" y="3074417"/>
                  </a:cubicBezTo>
                  <a:cubicBezTo>
                    <a:pt x="4351018" y="3075169"/>
                    <a:pt x="4355533" y="3076674"/>
                    <a:pt x="4359296" y="3078179"/>
                  </a:cubicBezTo>
                  <a:cubicBezTo>
                    <a:pt x="4363810" y="3079684"/>
                    <a:pt x="4366821" y="3081189"/>
                    <a:pt x="4366821" y="3081189"/>
                  </a:cubicBezTo>
                  <a:cubicBezTo>
                    <a:pt x="4366821" y="3085704"/>
                    <a:pt x="4365315" y="3093982"/>
                    <a:pt x="4367573" y="3103765"/>
                  </a:cubicBezTo>
                  <a:cubicBezTo>
                    <a:pt x="4367573" y="3106022"/>
                    <a:pt x="4368326" y="3107527"/>
                    <a:pt x="4369078" y="3109032"/>
                  </a:cubicBezTo>
                  <a:cubicBezTo>
                    <a:pt x="4372088" y="3118062"/>
                    <a:pt x="4379613" y="3124082"/>
                    <a:pt x="4392405" y="3124082"/>
                  </a:cubicBezTo>
                  <a:cubicBezTo>
                    <a:pt x="4402941" y="3124082"/>
                    <a:pt x="4408209" y="3120320"/>
                    <a:pt x="4412724" y="3118062"/>
                  </a:cubicBezTo>
                  <a:cubicBezTo>
                    <a:pt x="4414229" y="3117310"/>
                    <a:pt x="4414229" y="3116557"/>
                    <a:pt x="4421754" y="3127845"/>
                  </a:cubicBezTo>
                  <a:lnTo>
                    <a:pt x="4422506" y="3129350"/>
                  </a:lnTo>
                  <a:cubicBezTo>
                    <a:pt x="4427774" y="3136875"/>
                    <a:pt x="4431536" y="3144401"/>
                    <a:pt x="4434547" y="3150420"/>
                  </a:cubicBezTo>
                  <a:cubicBezTo>
                    <a:pt x="4445081" y="3169233"/>
                    <a:pt x="4449597" y="3179016"/>
                    <a:pt x="4467657" y="3170738"/>
                  </a:cubicBezTo>
                  <a:cubicBezTo>
                    <a:pt x="4472172" y="3168481"/>
                    <a:pt x="4475935" y="3169233"/>
                    <a:pt x="4480450" y="3169233"/>
                  </a:cubicBezTo>
                  <a:cubicBezTo>
                    <a:pt x="4491737" y="3169986"/>
                    <a:pt x="4502273" y="3170738"/>
                    <a:pt x="4515065" y="3154935"/>
                  </a:cubicBezTo>
                  <a:lnTo>
                    <a:pt x="4515817" y="3154935"/>
                  </a:lnTo>
                  <a:cubicBezTo>
                    <a:pt x="4518075" y="3152678"/>
                    <a:pt x="4520332" y="3150420"/>
                    <a:pt x="4523342" y="3148163"/>
                  </a:cubicBezTo>
                  <a:cubicBezTo>
                    <a:pt x="4526353" y="3145905"/>
                    <a:pt x="4530115" y="3143647"/>
                    <a:pt x="4534630" y="3141390"/>
                  </a:cubicBezTo>
                  <a:cubicBezTo>
                    <a:pt x="4555701" y="3130102"/>
                    <a:pt x="4582038" y="3122577"/>
                    <a:pt x="4589563" y="3124835"/>
                  </a:cubicBezTo>
                  <a:cubicBezTo>
                    <a:pt x="4591821" y="3125587"/>
                    <a:pt x="4593326" y="3127093"/>
                    <a:pt x="4594079" y="3127845"/>
                  </a:cubicBezTo>
                  <a:cubicBezTo>
                    <a:pt x="4599346" y="3133113"/>
                    <a:pt x="4605366" y="3139132"/>
                    <a:pt x="4637725" y="3141390"/>
                  </a:cubicBezTo>
                  <a:cubicBezTo>
                    <a:pt x="4672340" y="3143647"/>
                    <a:pt x="4676855" y="3136122"/>
                    <a:pt x="4680618" y="3127845"/>
                  </a:cubicBezTo>
                  <a:cubicBezTo>
                    <a:pt x="4681370" y="3126340"/>
                    <a:pt x="4682123" y="3124835"/>
                    <a:pt x="4683628" y="3124082"/>
                  </a:cubicBezTo>
                  <a:cubicBezTo>
                    <a:pt x="4692658" y="3120320"/>
                    <a:pt x="4720501" y="3120320"/>
                    <a:pt x="4731035" y="3120320"/>
                  </a:cubicBezTo>
                  <a:cubicBezTo>
                    <a:pt x="4732540" y="3124082"/>
                    <a:pt x="4732540" y="3126340"/>
                    <a:pt x="4732540" y="3127093"/>
                  </a:cubicBezTo>
                  <a:cubicBezTo>
                    <a:pt x="4731788" y="3127845"/>
                    <a:pt x="4729530" y="3128597"/>
                    <a:pt x="4728026" y="3128597"/>
                  </a:cubicBezTo>
                  <a:cubicBezTo>
                    <a:pt x="4719748" y="3129350"/>
                    <a:pt x="4712976" y="3129350"/>
                    <a:pt x="4712976" y="3142143"/>
                  </a:cubicBezTo>
                  <a:cubicBezTo>
                    <a:pt x="4712976" y="3143647"/>
                    <a:pt x="4712976" y="3145152"/>
                    <a:pt x="4712976" y="3145905"/>
                  </a:cubicBezTo>
                  <a:cubicBezTo>
                    <a:pt x="4710718" y="3153430"/>
                    <a:pt x="4709965" y="3157946"/>
                    <a:pt x="4725015" y="3172996"/>
                  </a:cubicBezTo>
                  <a:cubicBezTo>
                    <a:pt x="4730283" y="3178263"/>
                    <a:pt x="4743829" y="3197828"/>
                    <a:pt x="4758879" y="3221909"/>
                  </a:cubicBezTo>
                  <a:cubicBezTo>
                    <a:pt x="4788979" y="3266307"/>
                    <a:pt x="4827357" y="3325003"/>
                    <a:pt x="4845417" y="3334033"/>
                  </a:cubicBezTo>
                  <a:cubicBezTo>
                    <a:pt x="4852190" y="3337796"/>
                    <a:pt x="4857457" y="3340053"/>
                    <a:pt x="4864982" y="3343815"/>
                  </a:cubicBezTo>
                  <a:cubicBezTo>
                    <a:pt x="4900351" y="3361123"/>
                    <a:pt x="4962057" y="3391224"/>
                    <a:pt x="4970334" y="3400254"/>
                  </a:cubicBezTo>
                  <a:cubicBezTo>
                    <a:pt x="4974849" y="3404769"/>
                    <a:pt x="4977859" y="3407026"/>
                    <a:pt x="4981622" y="3409284"/>
                  </a:cubicBezTo>
                  <a:cubicBezTo>
                    <a:pt x="4985384" y="3411541"/>
                    <a:pt x="4987642" y="3413799"/>
                    <a:pt x="4988394" y="3429602"/>
                  </a:cubicBezTo>
                  <a:lnTo>
                    <a:pt x="4988394" y="3431107"/>
                  </a:lnTo>
                  <a:cubicBezTo>
                    <a:pt x="4989147" y="3458950"/>
                    <a:pt x="4983880" y="3514636"/>
                    <a:pt x="4982374" y="3531943"/>
                  </a:cubicBezTo>
                  <a:lnTo>
                    <a:pt x="4982374" y="3533449"/>
                  </a:lnTo>
                  <a:cubicBezTo>
                    <a:pt x="4981622" y="3541726"/>
                    <a:pt x="4980869" y="3550756"/>
                    <a:pt x="4980117" y="3560539"/>
                  </a:cubicBezTo>
                  <a:lnTo>
                    <a:pt x="4980117" y="3561291"/>
                  </a:lnTo>
                  <a:cubicBezTo>
                    <a:pt x="4979364" y="3571827"/>
                    <a:pt x="4979364" y="3583867"/>
                    <a:pt x="4980117" y="3600422"/>
                  </a:cubicBezTo>
                  <a:lnTo>
                    <a:pt x="4980117" y="3601175"/>
                  </a:lnTo>
                  <a:lnTo>
                    <a:pt x="4980117" y="3602679"/>
                  </a:lnTo>
                  <a:cubicBezTo>
                    <a:pt x="4980869" y="3615472"/>
                    <a:pt x="4984632" y="3632780"/>
                    <a:pt x="4987642" y="3650088"/>
                  </a:cubicBezTo>
                  <a:cubicBezTo>
                    <a:pt x="4992157" y="3674920"/>
                    <a:pt x="4997424" y="3699753"/>
                    <a:pt x="4993662" y="3705774"/>
                  </a:cubicBezTo>
                  <a:cubicBezTo>
                    <a:pt x="4986889" y="3717814"/>
                    <a:pt x="4913896" y="3733616"/>
                    <a:pt x="4913896" y="3733616"/>
                  </a:cubicBezTo>
                  <a:lnTo>
                    <a:pt x="4907876" y="3735121"/>
                  </a:lnTo>
                  <a:lnTo>
                    <a:pt x="4907123" y="3741141"/>
                  </a:lnTo>
                  <a:cubicBezTo>
                    <a:pt x="4907123" y="3741141"/>
                    <a:pt x="4902608" y="3805105"/>
                    <a:pt x="4881538" y="3832195"/>
                  </a:cubicBezTo>
                  <a:cubicBezTo>
                    <a:pt x="4858210" y="3861543"/>
                    <a:pt x="4828862" y="3915724"/>
                    <a:pt x="4828862" y="3916477"/>
                  </a:cubicBezTo>
                  <a:lnTo>
                    <a:pt x="4828110" y="3917982"/>
                  </a:lnTo>
                  <a:lnTo>
                    <a:pt x="4828110" y="3920239"/>
                  </a:lnTo>
                  <a:lnTo>
                    <a:pt x="4827357" y="3963132"/>
                  </a:lnTo>
                  <a:cubicBezTo>
                    <a:pt x="4819832" y="3959369"/>
                    <a:pt x="4813812" y="3954102"/>
                    <a:pt x="4810049" y="3955607"/>
                  </a:cubicBezTo>
                  <a:cubicBezTo>
                    <a:pt x="4805534" y="3956360"/>
                    <a:pt x="4746086" y="3989470"/>
                    <a:pt x="4731035" y="3991728"/>
                  </a:cubicBezTo>
                  <a:cubicBezTo>
                    <a:pt x="4715985" y="3993233"/>
                    <a:pt x="4684380" y="3947330"/>
                    <a:pt x="4681370" y="3944319"/>
                  </a:cubicBezTo>
                  <a:cubicBezTo>
                    <a:pt x="4677608" y="3941310"/>
                    <a:pt x="4669330" y="3945072"/>
                    <a:pt x="4666319" y="3948835"/>
                  </a:cubicBezTo>
                  <a:cubicBezTo>
                    <a:pt x="4662557" y="3952597"/>
                    <a:pt x="4646002" y="4009036"/>
                    <a:pt x="4643744" y="4015808"/>
                  </a:cubicBezTo>
                  <a:cubicBezTo>
                    <a:pt x="4640734" y="4021828"/>
                    <a:pt x="4596336" y="4038383"/>
                    <a:pt x="4594079" y="4039889"/>
                  </a:cubicBezTo>
                  <a:cubicBezTo>
                    <a:pt x="4591821" y="4042146"/>
                    <a:pt x="4566988" y="4051929"/>
                    <a:pt x="4566236" y="4053434"/>
                  </a:cubicBezTo>
                  <a:cubicBezTo>
                    <a:pt x="4565483" y="4054939"/>
                    <a:pt x="4554949" y="4082029"/>
                    <a:pt x="4553443" y="4086544"/>
                  </a:cubicBezTo>
                  <a:cubicBezTo>
                    <a:pt x="4551186" y="4091059"/>
                    <a:pt x="4489480" y="4112882"/>
                    <a:pt x="4489480" y="4112882"/>
                  </a:cubicBezTo>
                  <a:lnTo>
                    <a:pt x="4476687" y="4127180"/>
                  </a:lnTo>
                  <a:lnTo>
                    <a:pt x="4463894" y="4166310"/>
                  </a:lnTo>
                  <a:lnTo>
                    <a:pt x="4453359" y="4176093"/>
                  </a:lnTo>
                  <a:lnTo>
                    <a:pt x="4398426" y="4177598"/>
                  </a:lnTo>
                  <a:cubicBezTo>
                    <a:pt x="4398426" y="4177598"/>
                    <a:pt x="4369078" y="4210709"/>
                    <a:pt x="4364563" y="4215223"/>
                  </a:cubicBezTo>
                  <a:cubicBezTo>
                    <a:pt x="4360048" y="4219739"/>
                    <a:pt x="4339730" y="4274672"/>
                    <a:pt x="4339730" y="4274672"/>
                  </a:cubicBezTo>
                  <a:lnTo>
                    <a:pt x="4332205" y="4282197"/>
                  </a:lnTo>
                  <a:cubicBezTo>
                    <a:pt x="4287807" y="4280692"/>
                    <a:pt x="4177940" y="4276929"/>
                    <a:pt x="4175682" y="4273919"/>
                  </a:cubicBezTo>
                  <a:cubicBezTo>
                    <a:pt x="4175682" y="4266394"/>
                    <a:pt x="4174177" y="4252097"/>
                    <a:pt x="4171168" y="4232531"/>
                  </a:cubicBezTo>
                  <a:cubicBezTo>
                    <a:pt x="4165900" y="4191896"/>
                    <a:pt x="4156870" y="4131695"/>
                    <a:pt x="4145582" y="4106862"/>
                  </a:cubicBezTo>
                  <a:lnTo>
                    <a:pt x="4144830" y="4106862"/>
                  </a:lnTo>
                  <a:cubicBezTo>
                    <a:pt x="4134295" y="4083534"/>
                    <a:pt x="4135047" y="3991728"/>
                    <a:pt x="4135047" y="3920239"/>
                  </a:cubicBezTo>
                  <a:cubicBezTo>
                    <a:pt x="4135047" y="3883366"/>
                    <a:pt x="4135800" y="3851009"/>
                    <a:pt x="4133542" y="3836711"/>
                  </a:cubicBezTo>
                  <a:cubicBezTo>
                    <a:pt x="4129027" y="3796075"/>
                    <a:pt x="4101184" y="3794570"/>
                    <a:pt x="4069579" y="3793065"/>
                  </a:cubicBezTo>
                  <a:cubicBezTo>
                    <a:pt x="4062806" y="3792312"/>
                    <a:pt x="4055280" y="3792312"/>
                    <a:pt x="4048508" y="3791560"/>
                  </a:cubicBezTo>
                  <a:cubicBezTo>
                    <a:pt x="4034210" y="3790055"/>
                    <a:pt x="4030448" y="3738884"/>
                    <a:pt x="4026685" y="3686208"/>
                  </a:cubicBezTo>
                  <a:cubicBezTo>
                    <a:pt x="4023675" y="3646326"/>
                    <a:pt x="4020665" y="3605689"/>
                    <a:pt x="4011635" y="3580857"/>
                  </a:cubicBezTo>
                  <a:lnTo>
                    <a:pt x="4011635" y="3580104"/>
                  </a:lnTo>
                  <a:cubicBezTo>
                    <a:pt x="4008625" y="3572579"/>
                    <a:pt x="4006368" y="3565054"/>
                    <a:pt x="4004863" y="3556776"/>
                  </a:cubicBezTo>
                  <a:cubicBezTo>
                    <a:pt x="4003358" y="3549251"/>
                    <a:pt x="4001853" y="3540974"/>
                    <a:pt x="4001100" y="3533449"/>
                  </a:cubicBezTo>
                  <a:cubicBezTo>
                    <a:pt x="3996585" y="3492813"/>
                    <a:pt x="4003358" y="3455940"/>
                    <a:pt x="4008625" y="3443900"/>
                  </a:cubicBezTo>
                  <a:cubicBezTo>
                    <a:pt x="4010130" y="3440137"/>
                    <a:pt x="4010130" y="3440137"/>
                    <a:pt x="4010130" y="3440137"/>
                  </a:cubicBezTo>
                  <a:cubicBezTo>
                    <a:pt x="4016150" y="3440137"/>
                    <a:pt x="4022171" y="3440137"/>
                    <a:pt x="4028943" y="3418314"/>
                  </a:cubicBezTo>
                  <a:lnTo>
                    <a:pt x="4028943" y="3417561"/>
                  </a:lnTo>
                  <a:cubicBezTo>
                    <a:pt x="4034963" y="3399501"/>
                    <a:pt x="4040983" y="3359618"/>
                    <a:pt x="4044746" y="3328765"/>
                  </a:cubicBezTo>
                  <a:cubicBezTo>
                    <a:pt x="4047003" y="3309200"/>
                    <a:pt x="4049260" y="3293397"/>
                    <a:pt x="4050765" y="3288882"/>
                  </a:cubicBezTo>
                  <a:cubicBezTo>
                    <a:pt x="4050765" y="3287377"/>
                    <a:pt x="4052271" y="3285872"/>
                    <a:pt x="4053023" y="3283614"/>
                  </a:cubicBezTo>
                  <a:cubicBezTo>
                    <a:pt x="4059796" y="3264802"/>
                    <a:pt x="4074094" y="3227929"/>
                    <a:pt x="4046250" y="3207611"/>
                  </a:cubicBezTo>
                  <a:lnTo>
                    <a:pt x="4045498" y="3207611"/>
                  </a:lnTo>
                  <a:cubicBezTo>
                    <a:pt x="4033458" y="3199333"/>
                    <a:pt x="4016150" y="3192561"/>
                    <a:pt x="4001100" y="3185788"/>
                  </a:cubicBezTo>
                  <a:cubicBezTo>
                    <a:pt x="3983792" y="3179016"/>
                    <a:pt x="3967989" y="3172996"/>
                    <a:pt x="3967989" y="3171491"/>
                  </a:cubicBezTo>
                  <a:lnTo>
                    <a:pt x="3967989" y="3170738"/>
                  </a:lnTo>
                  <a:cubicBezTo>
                    <a:pt x="3970247" y="3165471"/>
                    <a:pt x="3986050" y="3160203"/>
                    <a:pt x="4000348" y="3156440"/>
                  </a:cubicBezTo>
                  <a:cubicBezTo>
                    <a:pt x="4010130" y="3153430"/>
                    <a:pt x="4018408" y="3150420"/>
                    <a:pt x="4024428" y="3146657"/>
                  </a:cubicBezTo>
                  <a:cubicBezTo>
                    <a:pt x="4025933" y="3145905"/>
                    <a:pt x="4026685" y="3145152"/>
                    <a:pt x="4027438" y="3145152"/>
                  </a:cubicBezTo>
                  <a:cubicBezTo>
                    <a:pt x="4036468" y="3137628"/>
                    <a:pt x="4039478" y="3118815"/>
                    <a:pt x="4039478" y="3099250"/>
                  </a:cubicBezTo>
                  <a:cubicBezTo>
                    <a:pt x="4038725" y="3086457"/>
                    <a:pt x="4037221" y="3072911"/>
                    <a:pt x="4034963" y="3063881"/>
                  </a:cubicBezTo>
                  <a:cubicBezTo>
                    <a:pt x="4045498" y="3065386"/>
                    <a:pt x="4065816" y="3069149"/>
                    <a:pt x="4085381" y="3072159"/>
                  </a:cubicBezTo>
                  <a:cubicBezTo>
                    <a:pt x="4098174" y="3074417"/>
                    <a:pt x="4110214" y="3076674"/>
                    <a:pt x="4118491" y="3078179"/>
                  </a:cubicBezTo>
                  <a:cubicBezTo>
                    <a:pt x="4138810" y="3081189"/>
                    <a:pt x="4147087" y="3069901"/>
                    <a:pt x="4154612" y="3061624"/>
                  </a:cubicBezTo>
                  <a:cubicBezTo>
                    <a:pt x="4156117" y="3059367"/>
                    <a:pt x="4157623" y="3057861"/>
                    <a:pt x="4159127" y="3057109"/>
                  </a:cubicBezTo>
                  <a:cubicBezTo>
                    <a:pt x="4159880" y="3057109"/>
                    <a:pt x="4158375" y="3058614"/>
                    <a:pt x="4159880" y="3060119"/>
                  </a:cubicBezTo>
                  <a:cubicBezTo>
                    <a:pt x="4165148" y="3067644"/>
                    <a:pt x="4165148" y="3076674"/>
                    <a:pt x="4165148" y="3081942"/>
                  </a:cubicBezTo>
                  <a:cubicBezTo>
                    <a:pt x="4165148" y="3086457"/>
                    <a:pt x="4165148" y="3088714"/>
                    <a:pt x="4166652" y="3091725"/>
                  </a:cubicBezTo>
                  <a:cubicBezTo>
                    <a:pt x="4171920" y="3102260"/>
                    <a:pt x="4177940" y="3100002"/>
                    <a:pt x="4193743" y="3084199"/>
                  </a:cubicBezTo>
                  <a:cubicBezTo>
                    <a:pt x="4205783" y="3071407"/>
                    <a:pt x="4207288" y="3062376"/>
                    <a:pt x="4208041" y="3054851"/>
                  </a:cubicBezTo>
                  <a:cubicBezTo>
                    <a:pt x="4208041" y="3050336"/>
                    <a:pt x="4208041" y="3048079"/>
                    <a:pt x="4235131" y="3045821"/>
                  </a:cubicBezTo>
                  <a:cubicBezTo>
                    <a:pt x="4255449" y="3044317"/>
                    <a:pt x="4268994" y="3041306"/>
                    <a:pt x="4278777" y="3039801"/>
                  </a:cubicBezTo>
                  <a:cubicBezTo>
                    <a:pt x="4284797" y="3038296"/>
                    <a:pt x="4288747" y="3037356"/>
                    <a:pt x="4291663" y="3037826"/>
                  </a:cubicBezTo>
                  <a:close/>
                  <a:moveTo>
                    <a:pt x="6272928" y="3016474"/>
                  </a:moveTo>
                  <a:cubicBezTo>
                    <a:pt x="6309801" y="3033029"/>
                    <a:pt x="6389567" y="3066893"/>
                    <a:pt x="6482126" y="3096240"/>
                  </a:cubicBezTo>
                  <a:cubicBezTo>
                    <a:pt x="6525020" y="3128598"/>
                    <a:pt x="6569418" y="3174501"/>
                    <a:pt x="6595755" y="3201592"/>
                  </a:cubicBezTo>
                  <a:cubicBezTo>
                    <a:pt x="6607043" y="3213632"/>
                    <a:pt x="6616073" y="3222662"/>
                    <a:pt x="6619836" y="3225672"/>
                  </a:cubicBezTo>
                  <a:lnTo>
                    <a:pt x="6619083" y="3225672"/>
                  </a:lnTo>
                  <a:cubicBezTo>
                    <a:pt x="6621341" y="3227177"/>
                    <a:pt x="6629618" y="3233949"/>
                    <a:pt x="6640154" y="3242227"/>
                  </a:cubicBezTo>
                  <a:cubicBezTo>
                    <a:pt x="6671006" y="3266308"/>
                    <a:pt x="6722177" y="3307696"/>
                    <a:pt x="6737980" y="3317478"/>
                  </a:cubicBezTo>
                  <a:lnTo>
                    <a:pt x="6738732" y="3317478"/>
                  </a:lnTo>
                  <a:cubicBezTo>
                    <a:pt x="6753030" y="3325756"/>
                    <a:pt x="6801944" y="3350589"/>
                    <a:pt x="6839569" y="3367897"/>
                  </a:cubicBezTo>
                  <a:cubicBezTo>
                    <a:pt x="6847094" y="3371659"/>
                    <a:pt x="6854620" y="3374669"/>
                    <a:pt x="6859887" y="3376926"/>
                  </a:cubicBezTo>
                  <a:cubicBezTo>
                    <a:pt x="6865907" y="3379184"/>
                    <a:pt x="6871927" y="3381442"/>
                    <a:pt x="6875690" y="3382947"/>
                  </a:cubicBezTo>
                  <a:lnTo>
                    <a:pt x="6876442" y="3382947"/>
                  </a:lnTo>
                  <a:cubicBezTo>
                    <a:pt x="6888482" y="3386709"/>
                    <a:pt x="6902780" y="3400255"/>
                    <a:pt x="6920840" y="3416058"/>
                  </a:cubicBezTo>
                  <a:cubicBezTo>
                    <a:pt x="6944168" y="3437127"/>
                    <a:pt x="6971258" y="3461208"/>
                    <a:pt x="7002864" y="3474001"/>
                  </a:cubicBezTo>
                  <a:cubicBezTo>
                    <a:pt x="7051024" y="3492813"/>
                    <a:pt x="7195506" y="3540222"/>
                    <a:pt x="7231627" y="3552262"/>
                  </a:cubicBezTo>
                  <a:cubicBezTo>
                    <a:pt x="7206795" y="3609453"/>
                    <a:pt x="7186476" y="3655355"/>
                    <a:pt x="7182713" y="3660623"/>
                  </a:cubicBezTo>
                  <a:cubicBezTo>
                    <a:pt x="7173684" y="3676427"/>
                    <a:pt x="7191744" y="3685456"/>
                    <a:pt x="7193249" y="3695991"/>
                  </a:cubicBezTo>
                  <a:cubicBezTo>
                    <a:pt x="7194754" y="3706527"/>
                    <a:pt x="7206042" y="3708784"/>
                    <a:pt x="7194754" y="3720072"/>
                  </a:cubicBezTo>
                  <a:cubicBezTo>
                    <a:pt x="7183466" y="3730607"/>
                    <a:pt x="7093918" y="3776510"/>
                    <a:pt x="7086393" y="3778015"/>
                  </a:cubicBezTo>
                  <a:cubicBezTo>
                    <a:pt x="7078868" y="3779520"/>
                    <a:pt x="7077362" y="3768232"/>
                    <a:pt x="7066828" y="3779520"/>
                  </a:cubicBezTo>
                  <a:cubicBezTo>
                    <a:pt x="7056292" y="3790055"/>
                    <a:pt x="7054787" y="3802848"/>
                    <a:pt x="7053282" y="3824671"/>
                  </a:cubicBezTo>
                  <a:cubicBezTo>
                    <a:pt x="7051024" y="3846493"/>
                    <a:pt x="6998349" y="3988718"/>
                    <a:pt x="6997597" y="4025591"/>
                  </a:cubicBezTo>
                  <a:cubicBezTo>
                    <a:pt x="6996092" y="4063216"/>
                    <a:pt x="6993081" y="4091060"/>
                    <a:pt x="6994586" y="4111378"/>
                  </a:cubicBezTo>
                  <a:cubicBezTo>
                    <a:pt x="6996092" y="4131695"/>
                    <a:pt x="6981041" y="4212214"/>
                    <a:pt x="6981041" y="4222749"/>
                  </a:cubicBezTo>
                  <a:cubicBezTo>
                    <a:pt x="6981041" y="4234037"/>
                    <a:pt x="6968248" y="4267899"/>
                    <a:pt x="6930623" y="4282950"/>
                  </a:cubicBezTo>
                  <a:cubicBezTo>
                    <a:pt x="6892997" y="4298000"/>
                    <a:pt x="6793666" y="4282950"/>
                    <a:pt x="6793666" y="4282950"/>
                  </a:cubicBezTo>
                  <a:cubicBezTo>
                    <a:pt x="6793666" y="4282950"/>
                    <a:pt x="6639401" y="4319070"/>
                    <a:pt x="6613816" y="4324338"/>
                  </a:cubicBezTo>
                  <a:cubicBezTo>
                    <a:pt x="6588230" y="4329606"/>
                    <a:pt x="6595755" y="4385292"/>
                    <a:pt x="6595003" y="4396579"/>
                  </a:cubicBezTo>
                  <a:cubicBezTo>
                    <a:pt x="6594251" y="4408619"/>
                    <a:pt x="6588230" y="4401846"/>
                    <a:pt x="6574686" y="4398084"/>
                  </a:cubicBezTo>
                  <a:cubicBezTo>
                    <a:pt x="6561140" y="4394321"/>
                    <a:pt x="6557377" y="4399589"/>
                    <a:pt x="6540822" y="4422917"/>
                  </a:cubicBezTo>
                  <a:cubicBezTo>
                    <a:pt x="6524267" y="4446997"/>
                    <a:pt x="6494919" y="4635877"/>
                    <a:pt x="6491156" y="4644155"/>
                  </a:cubicBezTo>
                  <a:cubicBezTo>
                    <a:pt x="6487394" y="4651680"/>
                    <a:pt x="6425688" y="4766062"/>
                    <a:pt x="6412143" y="4775845"/>
                  </a:cubicBezTo>
                  <a:cubicBezTo>
                    <a:pt x="6398598" y="4785627"/>
                    <a:pt x="6291741" y="4806698"/>
                    <a:pt x="6286474" y="4806698"/>
                  </a:cubicBezTo>
                  <a:cubicBezTo>
                    <a:pt x="6281206" y="4806698"/>
                    <a:pt x="6193162" y="4824005"/>
                    <a:pt x="6187142" y="4825510"/>
                  </a:cubicBezTo>
                  <a:cubicBezTo>
                    <a:pt x="6181122" y="4826263"/>
                    <a:pt x="6153280" y="4808955"/>
                    <a:pt x="6153280" y="4808955"/>
                  </a:cubicBezTo>
                  <a:lnTo>
                    <a:pt x="6063730" y="4781112"/>
                  </a:lnTo>
                  <a:lnTo>
                    <a:pt x="6057710" y="4599004"/>
                  </a:lnTo>
                  <a:lnTo>
                    <a:pt x="5994499" y="4566646"/>
                  </a:lnTo>
                  <a:lnTo>
                    <a:pt x="5973429" y="4587717"/>
                  </a:lnTo>
                  <a:lnTo>
                    <a:pt x="5938061" y="4558369"/>
                  </a:lnTo>
                  <a:cubicBezTo>
                    <a:pt x="5938061" y="4558369"/>
                    <a:pt x="5905703" y="4544071"/>
                    <a:pt x="5868078" y="4514723"/>
                  </a:cubicBezTo>
                  <a:cubicBezTo>
                    <a:pt x="5830452" y="4486128"/>
                    <a:pt x="5804867" y="4480108"/>
                    <a:pt x="5803362" y="4474840"/>
                  </a:cubicBezTo>
                  <a:cubicBezTo>
                    <a:pt x="5801856" y="4469572"/>
                    <a:pt x="5780033" y="4423670"/>
                    <a:pt x="5754449" y="4407867"/>
                  </a:cubicBezTo>
                  <a:cubicBezTo>
                    <a:pt x="5728863" y="4392064"/>
                    <a:pt x="5709298" y="4407867"/>
                    <a:pt x="5651354" y="4406362"/>
                  </a:cubicBezTo>
                  <a:cubicBezTo>
                    <a:pt x="5594164" y="4404857"/>
                    <a:pt x="5600937" y="4386796"/>
                    <a:pt x="5573093" y="4363469"/>
                  </a:cubicBezTo>
                  <a:cubicBezTo>
                    <a:pt x="5545250" y="4340141"/>
                    <a:pt x="5550518" y="4340893"/>
                    <a:pt x="5550518" y="4327348"/>
                  </a:cubicBezTo>
                  <a:cubicBezTo>
                    <a:pt x="5551270" y="4313050"/>
                    <a:pt x="5526438" y="4276177"/>
                    <a:pt x="5515150" y="4250592"/>
                  </a:cubicBezTo>
                  <a:cubicBezTo>
                    <a:pt x="5503110" y="4225760"/>
                    <a:pt x="5499347" y="4155776"/>
                    <a:pt x="5491822" y="4148251"/>
                  </a:cubicBezTo>
                  <a:cubicBezTo>
                    <a:pt x="5485049" y="4141478"/>
                    <a:pt x="5453444" y="4156529"/>
                    <a:pt x="5449682" y="4156529"/>
                  </a:cubicBezTo>
                  <a:cubicBezTo>
                    <a:pt x="5445166" y="4156529"/>
                    <a:pt x="5266821" y="4027849"/>
                    <a:pt x="5254029" y="4020324"/>
                  </a:cubicBezTo>
                  <a:cubicBezTo>
                    <a:pt x="5241236" y="4015809"/>
                    <a:pt x="5262307" y="4008284"/>
                    <a:pt x="5274346" y="3991728"/>
                  </a:cubicBezTo>
                  <a:cubicBezTo>
                    <a:pt x="5287139" y="3975173"/>
                    <a:pt x="5325517" y="3941310"/>
                    <a:pt x="5329280" y="3934537"/>
                  </a:cubicBezTo>
                  <a:cubicBezTo>
                    <a:pt x="5333042" y="3927764"/>
                    <a:pt x="5318745" y="3911210"/>
                    <a:pt x="5306704" y="3899922"/>
                  </a:cubicBezTo>
                  <a:cubicBezTo>
                    <a:pt x="5303694" y="3896912"/>
                    <a:pt x="5300684" y="3894655"/>
                    <a:pt x="5298426" y="3893150"/>
                  </a:cubicBezTo>
                  <a:lnTo>
                    <a:pt x="5298426" y="3838216"/>
                  </a:lnTo>
                  <a:cubicBezTo>
                    <a:pt x="5298426" y="3825424"/>
                    <a:pt x="5291654" y="3821661"/>
                    <a:pt x="5281871" y="3821661"/>
                  </a:cubicBezTo>
                  <a:cubicBezTo>
                    <a:pt x="5277357" y="3821661"/>
                    <a:pt x="5272841" y="3823166"/>
                    <a:pt x="5268326" y="3823918"/>
                  </a:cubicBezTo>
                  <a:cubicBezTo>
                    <a:pt x="5263811" y="3824671"/>
                    <a:pt x="5260801" y="3826176"/>
                    <a:pt x="5260801" y="3826176"/>
                  </a:cubicBezTo>
                  <a:cubicBezTo>
                    <a:pt x="5256286" y="3822413"/>
                    <a:pt x="5225433" y="3762965"/>
                    <a:pt x="5208125" y="3724587"/>
                  </a:cubicBezTo>
                  <a:cubicBezTo>
                    <a:pt x="5204363" y="3717814"/>
                    <a:pt x="5202106" y="3711041"/>
                    <a:pt x="5199848" y="3705022"/>
                  </a:cubicBezTo>
                  <a:cubicBezTo>
                    <a:pt x="5198343" y="3701259"/>
                    <a:pt x="5196838" y="3698249"/>
                    <a:pt x="5196838" y="3697497"/>
                  </a:cubicBezTo>
                  <a:cubicBezTo>
                    <a:pt x="5196838" y="3695239"/>
                    <a:pt x="5199095" y="3688466"/>
                    <a:pt x="5202106" y="3680941"/>
                  </a:cubicBezTo>
                  <a:cubicBezTo>
                    <a:pt x="5208878" y="3662881"/>
                    <a:pt x="5218660" y="3636543"/>
                    <a:pt x="5212640" y="3616226"/>
                  </a:cubicBezTo>
                  <a:cubicBezTo>
                    <a:pt x="5208125" y="3601928"/>
                    <a:pt x="5190065" y="3573332"/>
                    <a:pt x="5175015" y="3546995"/>
                  </a:cubicBezTo>
                  <a:cubicBezTo>
                    <a:pt x="5162222" y="3526676"/>
                    <a:pt x="5150182" y="3507863"/>
                    <a:pt x="5148677" y="3502596"/>
                  </a:cubicBezTo>
                  <a:cubicBezTo>
                    <a:pt x="5151687" y="3498081"/>
                    <a:pt x="5162974" y="3489051"/>
                    <a:pt x="5176520" y="3480774"/>
                  </a:cubicBezTo>
                  <a:cubicBezTo>
                    <a:pt x="5190818" y="3472496"/>
                    <a:pt x="5206620" y="3465724"/>
                    <a:pt x="5217156" y="3467228"/>
                  </a:cubicBezTo>
                  <a:cubicBezTo>
                    <a:pt x="5218660" y="3467981"/>
                    <a:pt x="5220165" y="3467981"/>
                    <a:pt x="5220918" y="3468734"/>
                  </a:cubicBezTo>
                  <a:cubicBezTo>
                    <a:pt x="5237474" y="3477763"/>
                    <a:pt x="5289396" y="3500338"/>
                    <a:pt x="5328527" y="3513131"/>
                  </a:cubicBezTo>
                  <a:cubicBezTo>
                    <a:pt x="5336052" y="3516141"/>
                    <a:pt x="5343577" y="3517646"/>
                    <a:pt x="5350350" y="3519904"/>
                  </a:cubicBezTo>
                  <a:cubicBezTo>
                    <a:pt x="5357122" y="3521409"/>
                    <a:pt x="5363142" y="3522914"/>
                    <a:pt x="5367658" y="3522914"/>
                  </a:cubicBezTo>
                  <a:lnTo>
                    <a:pt x="5368410" y="3522914"/>
                  </a:lnTo>
                  <a:lnTo>
                    <a:pt x="5369915" y="3522914"/>
                  </a:lnTo>
                  <a:cubicBezTo>
                    <a:pt x="5378193" y="3523666"/>
                    <a:pt x="5389481" y="3523666"/>
                    <a:pt x="5402273" y="3522914"/>
                  </a:cubicBezTo>
                  <a:cubicBezTo>
                    <a:pt x="5433878" y="3522914"/>
                    <a:pt x="5473762" y="3521409"/>
                    <a:pt x="5490317" y="3529687"/>
                  </a:cubicBezTo>
                  <a:lnTo>
                    <a:pt x="5491069" y="3530439"/>
                  </a:lnTo>
                  <a:lnTo>
                    <a:pt x="5491069" y="3529687"/>
                  </a:lnTo>
                  <a:cubicBezTo>
                    <a:pt x="5499347" y="3534954"/>
                    <a:pt x="5497089" y="3574085"/>
                    <a:pt x="5494832" y="3610958"/>
                  </a:cubicBezTo>
                  <a:cubicBezTo>
                    <a:pt x="5492574" y="3646326"/>
                    <a:pt x="5490317" y="3680941"/>
                    <a:pt x="5500099" y="3692981"/>
                  </a:cubicBezTo>
                  <a:lnTo>
                    <a:pt x="5500099" y="3693734"/>
                  </a:lnTo>
                  <a:cubicBezTo>
                    <a:pt x="5508377" y="3705022"/>
                    <a:pt x="5521170" y="3720072"/>
                    <a:pt x="5536973" y="3735122"/>
                  </a:cubicBezTo>
                  <a:cubicBezTo>
                    <a:pt x="5553528" y="3750173"/>
                    <a:pt x="5573093" y="3763717"/>
                    <a:pt x="5595669" y="3771242"/>
                  </a:cubicBezTo>
                  <a:cubicBezTo>
                    <a:pt x="5609966" y="3775757"/>
                    <a:pt x="5625769" y="3782530"/>
                    <a:pt x="5641572" y="3788550"/>
                  </a:cubicBezTo>
                  <a:cubicBezTo>
                    <a:pt x="5671673" y="3800590"/>
                    <a:pt x="5704030" y="3813384"/>
                    <a:pt x="5743161" y="3821661"/>
                  </a:cubicBezTo>
                  <a:cubicBezTo>
                    <a:pt x="5773261" y="3827681"/>
                    <a:pt x="5797342" y="3830691"/>
                    <a:pt x="5817659" y="3830691"/>
                  </a:cubicBezTo>
                  <a:cubicBezTo>
                    <a:pt x="5838729" y="3829938"/>
                    <a:pt x="5856790" y="3826929"/>
                    <a:pt x="5873345" y="3819404"/>
                  </a:cubicBezTo>
                  <a:cubicBezTo>
                    <a:pt x="5904198" y="3806611"/>
                    <a:pt x="5889901" y="3743400"/>
                    <a:pt x="5883128" y="3711041"/>
                  </a:cubicBezTo>
                  <a:cubicBezTo>
                    <a:pt x="5881623" y="3703516"/>
                    <a:pt x="5880118" y="3697497"/>
                    <a:pt x="5880118" y="3695991"/>
                  </a:cubicBezTo>
                  <a:cubicBezTo>
                    <a:pt x="5880118" y="3689972"/>
                    <a:pt x="5874850" y="3653098"/>
                    <a:pt x="5870335" y="3615473"/>
                  </a:cubicBezTo>
                  <a:cubicBezTo>
                    <a:pt x="5865068" y="3575589"/>
                    <a:pt x="5859047" y="3535707"/>
                    <a:pt x="5859047" y="3528934"/>
                  </a:cubicBezTo>
                  <a:lnTo>
                    <a:pt x="5859047" y="3528182"/>
                  </a:lnTo>
                  <a:cubicBezTo>
                    <a:pt x="5859047" y="3522914"/>
                    <a:pt x="5897426" y="3501844"/>
                    <a:pt x="5923763" y="3488299"/>
                  </a:cubicBezTo>
                  <a:cubicBezTo>
                    <a:pt x="5929030" y="3485288"/>
                    <a:pt x="5934298" y="3483031"/>
                    <a:pt x="5938061" y="3481526"/>
                  </a:cubicBezTo>
                  <a:cubicBezTo>
                    <a:pt x="5941824" y="3480021"/>
                    <a:pt x="5944081" y="3479269"/>
                    <a:pt x="5945586" y="3478516"/>
                  </a:cubicBezTo>
                  <a:lnTo>
                    <a:pt x="5946339" y="3478516"/>
                  </a:lnTo>
                  <a:cubicBezTo>
                    <a:pt x="5949349" y="3478516"/>
                    <a:pt x="5959131" y="3481526"/>
                    <a:pt x="5971924" y="3484536"/>
                  </a:cubicBezTo>
                  <a:cubicBezTo>
                    <a:pt x="5996756" y="3491309"/>
                    <a:pt x="6032125" y="3500338"/>
                    <a:pt x="6053195" y="3498834"/>
                  </a:cubicBezTo>
                  <a:lnTo>
                    <a:pt x="6056205" y="3498834"/>
                  </a:lnTo>
                  <a:cubicBezTo>
                    <a:pt x="6081790" y="3495071"/>
                    <a:pt x="6098346" y="3463466"/>
                    <a:pt x="6105871" y="3430355"/>
                  </a:cubicBezTo>
                  <a:cubicBezTo>
                    <a:pt x="6107376" y="3424335"/>
                    <a:pt x="6108129" y="3417562"/>
                    <a:pt x="6109633" y="3411543"/>
                  </a:cubicBezTo>
                  <a:cubicBezTo>
                    <a:pt x="6110386" y="3405523"/>
                    <a:pt x="6111138" y="3399502"/>
                    <a:pt x="6111138" y="3393482"/>
                  </a:cubicBezTo>
                  <a:lnTo>
                    <a:pt x="6111138" y="3391977"/>
                  </a:lnTo>
                  <a:cubicBezTo>
                    <a:pt x="6111891" y="3382947"/>
                    <a:pt x="6111891" y="3373164"/>
                    <a:pt x="6111891" y="3363382"/>
                  </a:cubicBezTo>
                  <a:cubicBezTo>
                    <a:pt x="6112644" y="3334034"/>
                    <a:pt x="6113396" y="3306191"/>
                    <a:pt x="6116406" y="3292646"/>
                  </a:cubicBezTo>
                  <a:lnTo>
                    <a:pt x="6116406" y="3291893"/>
                  </a:lnTo>
                  <a:cubicBezTo>
                    <a:pt x="6119416" y="3279100"/>
                    <a:pt x="6172092" y="3191809"/>
                    <a:pt x="6212727" y="3128598"/>
                  </a:cubicBezTo>
                  <a:cubicBezTo>
                    <a:pt x="6220253" y="3116558"/>
                    <a:pt x="6227778" y="3104518"/>
                    <a:pt x="6234550" y="3094735"/>
                  </a:cubicBezTo>
                  <a:cubicBezTo>
                    <a:pt x="6240571" y="3084953"/>
                    <a:pt x="6246590" y="3076675"/>
                    <a:pt x="6250353" y="3070655"/>
                  </a:cubicBezTo>
                  <a:lnTo>
                    <a:pt x="6251106" y="3069903"/>
                  </a:lnTo>
                  <a:cubicBezTo>
                    <a:pt x="6266908" y="3046575"/>
                    <a:pt x="6272175" y="3028514"/>
                    <a:pt x="6272928" y="3016474"/>
                  </a:cubicBezTo>
                  <a:close/>
                  <a:moveTo>
                    <a:pt x="6850105" y="2348244"/>
                  </a:moveTo>
                  <a:lnTo>
                    <a:pt x="6940406" y="2352007"/>
                  </a:lnTo>
                  <a:cubicBezTo>
                    <a:pt x="6948684" y="2357274"/>
                    <a:pt x="6981042" y="2376840"/>
                    <a:pt x="7002112" y="2377592"/>
                  </a:cubicBezTo>
                  <a:cubicBezTo>
                    <a:pt x="7007380" y="2377592"/>
                    <a:pt x="7024687" y="2376840"/>
                    <a:pt x="7046510" y="2376840"/>
                  </a:cubicBezTo>
                  <a:cubicBezTo>
                    <a:pt x="7108969" y="2375335"/>
                    <a:pt x="7217330" y="2373829"/>
                    <a:pt x="7239905" y="2379850"/>
                  </a:cubicBezTo>
                  <a:cubicBezTo>
                    <a:pt x="7239905" y="2380602"/>
                    <a:pt x="7241410" y="2380602"/>
                    <a:pt x="7241410" y="2380602"/>
                  </a:cubicBezTo>
                  <a:cubicBezTo>
                    <a:pt x="7257213" y="2386622"/>
                    <a:pt x="7281294" y="2391137"/>
                    <a:pt x="7300859" y="2394147"/>
                  </a:cubicBezTo>
                  <a:cubicBezTo>
                    <a:pt x="7312899" y="2396405"/>
                    <a:pt x="7322681" y="2397910"/>
                    <a:pt x="7327197" y="2399415"/>
                  </a:cubicBezTo>
                  <a:cubicBezTo>
                    <a:pt x="7338485" y="2403177"/>
                    <a:pt x="7358802" y="2400167"/>
                    <a:pt x="7373100" y="2394147"/>
                  </a:cubicBezTo>
                  <a:cubicBezTo>
                    <a:pt x="7376110" y="2392642"/>
                    <a:pt x="7379120" y="2391890"/>
                    <a:pt x="7381377" y="2390385"/>
                  </a:cubicBezTo>
                  <a:cubicBezTo>
                    <a:pt x="7383635" y="2389633"/>
                    <a:pt x="7385892" y="2387375"/>
                    <a:pt x="7388150" y="2385870"/>
                  </a:cubicBezTo>
                  <a:cubicBezTo>
                    <a:pt x="7390407" y="2383612"/>
                    <a:pt x="7392665" y="2380602"/>
                    <a:pt x="7394923" y="2378345"/>
                  </a:cubicBezTo>
                  <a:cubicBezTo>
                    <a:pt x="7400190" y="2372324"/>
                    <a:pt x="7405458" y="2366304"/>
                    <a:pt x="7412231" y="2369314"/>
                  </a:cubicBezTo>
                  <a:cubicBezTo>
                    <a:pt x="7416746" y="2371572"/>
                    <a:pt x="7427281" y="2377592"/>
                    <a:pt x="7437816" y="2385117"/>
                  </a:cubicBezTo>
                  <a:cubicBezTo>
                    <a:pt x="7457381" y="2398662"/>
                    <a:pt x="7480709" y="2414465"/>
                    <a:pt x="7495759" y="2415217"/>
                  </a:cubicBezTo>
                  <a:lnTo>
                    <a:pt x="7497264" y="2415217"/>
                  </a:lnTo>
                  <a:lnTo>
                    <a:pt x="7498017" y="2415217"/>
                  </a:lnTo>
                  <a:cubicBezTo>
                    <a:pt x="7512314" y="2415217"/>
                    <a:pt x="7519839" y="2403177"/>
                    <a:pt x="7527364" y="2392642"/>
                  </a:cubicBezTo>
                  <a:cubicBezTo>
                    <a:pt x="7531880" y="2385870"/>
                    <a:pt x="7536395" y="2379097"/>
                    <a:pt x="7540158" y="2379097"/>
                  </a:cubicBezTo>
                  <a:cubicBezTo>
                    <a:pt x="7549188" y="2379097"/>
                    <a:pt x="7553703" y="2379097"/>
                    <a:pt x="7557465" y="2379850"/>
                  </a:cubicBezTo>
                  <a:cubicBezTo>
                    <a:pt x="7561228" y="2379850"/>
                    <a:pt x="7566495" y="2380602"/>
                    <a:pt x="7574773" y="2381355"/>
                  </a:cubicBezTo>
                  <a:cubicBezTo>
                    <a:pt x="7583050" y="2382107"/>
                    <a:pt x="7589070" y="2383612"/>
                    <a:pt x="7594338" y="2385870"/>
                  </a:cubicBezTo>
                  <a:cubicBezTo>
                    <a:pt x="7598853" y="2387375"/>
                    <a:pt x="7601863" y="2389633"/>
                    <a:pt x="7603368" y="2391890"/>
                  </a:cubicBezTo>
                  <a:cubicBezTo>
                    <a:pt x="7605626" y="2394147"/>
                    <a:pt x="7605626" y="2394147"/>
                    <a:pt x="7605626" y="2394900"/>
                  </a:cubicBezTo>
                  <a:cubicBezTo>
                    <a:pt x="7607131" y="2397158"/>
                    <a:pt x="7607883" y="2400920"/>
                    <a:pt x="7613151" y="2408445"/>
                  </a:cubicBezTo>
                  <a:cubicBezTo>
                    <a:pt x="7620676" y="2421990"/>
                    <a:pt x="7646261" y="2438545"/>
                    <a:pt x="7665074" y="2450586"/>
                  </a:cubicBezTo>
                  <a:cubicBezTo>
                    <a:pt x="7671094" y="2455101"/>
                    <a:pt x="7677114" y="2458111"/>
                    <a:pt x="7680125" y="2460368"/>
                  </a:cubicBezTo>
                  <a:lnTo>
                    <a:pt x="7680877" y="2461121"/>
                  </a:lnTo>
                  <a:cubicBezTo>
                    <a:pt x="7686897" y="2465636"/>
                    <a:pt x="7693670" y="2469398"/>
                    <a:pt x="7698937" y="2472409"/>
                  </a:cubicBezTo>
                  <a:cubicBezTo>
                    <a:pt x="7700442" y="2473161"/>
                    <a:pt x="7701947" y="2473913"/>
                    <a:pt x="7702700" y="2474666"/>
                  </a:cubicBezTo>
                  <a:cubicBezTo>
                    <a:pt x="7710225" y="2478428"/>
                    <a:pt x="7718502" y="2480686"/>
                    <a:pt x="7724523" y="2480686"/>
                  </a:cubicBezTo>
                  <a:lnTo>
                    <a:pt x="7732048" y="2480686"/>
                  </a:lnTo>
                  <a:cubicBezTo>
                    <a:pt x="7735810" y="2479934"/>
                    <a:pt x="7740325" y="2479934"/>
                    <a:pt x="7744088" y="2479934"/>
                  </a:cubicBezTo>
                  <a:cubicBezTo>
                    <a:pt x="7742583" y="2481438"/>
                    <a:pt x="7741830" y="2483696"/>
                    <a:pt x="7740325" y="2485953"/>
                  </a:cubicBezTo>
                  <a:cubicBezTo>
                    <a:pt x="7735810" y="2494984"/>
                    <a:pt x="7729790" y="2504013"/>
                    <a:pt x="7728285" y="2513796"/>
                  </a:cubicBezTo>
                  <a:lnTo>
                    <a:pt x="7728285" y="2514549"/>
                  </a:lnTo>
                  <a:cubicBezTo>
                    <a:pt x="7726780" y="2526589"/>
                    <a:pt x="7731295" y="2529599"/>
                    <a:pt x="7738820" y="2534867"/>
                  </a:cubicBezTo>
                  <a:cubicBezTo>
                    <a:pt x="7741830" y="2537124"/>
                    <a:pt x="7744840" y="2539382"/>
                    <a:pt x="7748603" y="2543144"/>
                  </a:cubicBezTo>
                  <a:cubicBezTo>
                    <a:pt x="7752366" y="2547660"/>
                    <a:pt x="7756128" y="2555185"/>
                    <a:pt x="7759891" y="2562710"/>
                  </a:cubicBezTo>
                  <a:cubicBezTo>
                    <a:pt x="7767416" y="2577760"/>
                    <a:pt x="7775693" y="2593563"/>
                    <a:pt x="7786981" y="2593563"/>
                  </a:cubicBezTo>
                  <a:cubicBezTo>
                    <a:pt x="7795259" y="2593563"/>
                    <a:pt x="7799774" y="2591305"/>
                    <a:pt x="7804288" y="2588295"/>
                  </a:cubicBezTo>
                  <a:cubicBezTo>
                    <a:pt x="7806546" y="2586790"/>
                    <a:pt x="7809556" y="2585285"/>
                    <a:pt x="7814071" y="2584532"/>
                  </a:cubicBezTo>
                  <a:cubicBezTo>
                    <a:pt x="7817082" y="2583027"/>
                    <a:pt x="7819339" y="2582275"/>
                    <a:pt x="7821597" y="2581522"/>
                  </a:cubicBezTo>
                  <a:cubicBezTo>
                    <a:pt x="7821597" y="2582275"/>
                    <a:pt x="7822349" y="2583027"/>
                    <a:pt x="7823854" y="2585285"/>
                  </a:cubicBezTo>
                  <a:lnTo>
                    <a:pt x="7824607" y="2585285"/>
                  </a:lnTo>
                  <a:cubicBezTo>
                    <a:pt x="7826864" y="2587543"/>
                    <a:pt x="7829122" y="2589800"/>
                    <a:pt x="7830626" y="2592058"/>
                  </a:cubicBezTo>
                  <a:cubicBezTo>
                    <a:pt x="7837400" y="2600336"/>
                    <a:pt x="7842666" y="2606355"/>
                    <a:pt x="7855460" y="2610870"/>
                  </a:cubicBezTo>
                  <a:cubicBezTo>
                    <a:pt x="7862232" y="2613128"/>
                    <a:pt x="7865994" y="2616890"/>
                    <a:pt x="7869758" y="2620653"/>
                  </a:cubicBezTo>
                  <a:cubicBezTo>
                    <a:pt x="7873520" y="2624415"/>
                    <a:pt x="7877282" y="2627425"/>
                    <a:pt x="7882550" y="2630436"/>
                  </a:cubicBezTo>
                  <a:cubicBezTo>
                    <a:pt x="7888570" y="2634198"/>
                    <a:pt x="7893838" y="2634198"/>
                    <a:pt x="7899104" y="2634198"/>
                  </a:cubicBezTo>
                  <a:cubicBezTo>
                    <a:pt x="7903620" y="2634198"/>
                    <a:pt x="7907382" y="2634198"/>
                    <a:pt x="7911898" y="2637961"/>
                  </a:cubicBezTo>
                  <a:cubicBezTo>
                    <a:pt x="7914908" y="2640970"/>
                    <a:pt x="7917918" y="2643228"/>
                    <a:pt x="7920928" y="2644733"/>
                  </a:cubicBezTo>
                  <a:cubicBezTo>
                    <a:pt x="7918670" y="2645486"/>
                    <a:pt x="7917166" y="2645486"/>
                    <a:pt x="7916412" y="2646238"/>
                  </a:cubicBezTo>
                  <a:cubicBezTo>
                    <a:pt x="7905126" y="2649248"/>
                    <a:pt x="7902868" y="2649248"/>
                    <a:pt x="7902868" y="2665804"/>
                  </a:cubicBezTo>
                  <a:cubicBezTo>
                    <a:pt x="7902868" y="2674834"/>
                    <a:pt x="7903620" y="2709449"/>
                    <a:pt x="7903620" y="2732025"/>
                  </a:cubicBezTo>
                  <a:cubicBezTo>
                    <a:pt x="7875778" y="2735787"/>
                    <a:pt x="7844924" y="2738045"/>
                    <a:pt x="7829874" y="2738045"/>
                  </a:cubicBezTo>
                  <a:cubicBezTo>
                    <a:pt x="7803536" y="2738045"/>
                    <a:pt x="7610894" y="2888547"/>
                    <a:pt x="7610894" y="2888547"/>
                  </a:cubicBezTo>
                  <a:lnTo>
                    <a:pt x="7606378" y="2917894"/>
                  </a:lnTo>
                  <a:cubicBezTo>
                    <a:pt x="7606378" y="2917894"/>
                    <a:pt x="7413736" y="3013464"/>
                    <a:pt x="7403200" y="3020236"/>
                  </a:cubicBezTo>
                  <a:cubicBezTo>
                    <a:pt x="7392665" y="3027761"/>
                    <a:pt x="7313651" y="3182779"/>
                    <a:pt x="7302364" y="3204601"/>
                  </a:cubicBezTo>
                  <a:cubicBezTo>
                    <a:pt x="7290324" y="3226424"/>
                    <a:pt x="7327949" y="3288882"/>
                    <a:pt x="7324186" y="3314468"/>
                  </a:cubicBezTo>
                  <a:cubicBezTo>
                    <a:pt x="7321929" y="3330271"/>
                    <a:pt x="7273016" y="3446157"/>
                    <a:pt x="7232380" y="3540221"/>
                  </a:cubicBezTo>
                  <a:cubicBezTo>
                    <a:pt x="7205290" y="3528181"/>
                    <a:pt x="7057798" y="3480020"/>
                    <a:pt x="7008885" y="3461208"/>
                  </a:cubicBezTo>
                  <a:cubicBezTo>
                    <a:pt x="6979536" y="3449167"/>
                    <a:pt x="6953199" y="3426591"/>
                    <a:pt x="6930624" y="3406274"/>
                  </a:cubicBezTo>
                  <a:cubicBezTo>
                    <a:pt x="6912563" y="3389719"/>
                    <a:pt x="6896008" y="3374669"/>
                    <a:pt x="6880958" y="3369401"/>
                  </a:cubicBezTo>
                  <a:cubicBezTo>
                    <a:pt x="6877195" y="3368648"/>
                    <a:pt x="6871928" y="3365638"/>
                    <a:pt x="6865908" y="3363381"/>
                  </a:cubicBezTo>
                  <a:cubicBezTo>
                    <a:pt x="6859135" y="3360371"/>
                    <a:pt x="6852362" y="3357360"/>
                    <a:pt x="6845590" y="3355103"/>
                  </a:cubicBezTo>
                  <a:cubicBezTo>
                    <a:pt x="6808717" y="3338548"/>
                    <a:pt x="6761308" y="3313715"/>
                    <a:pt x="6746258" y="3304685"/>
                  </a:cubicBezTo>
                  <a:lnTo>
                    <a:pt x="6745506" y="3304685"/>
                  </a:lnTo>
                  <a:cubicBezTo>
                    <a:pt x="6731208" y="3296407"/>
                    <a:pt x="6679285" y="3255772"/>
                    <a:pt x="6649185" y="3231692"/>
                  </a:cubicBezTo>
                  <a:cubicBezTo>
                    <a:pt x="6638650" y="3223414"/>
                    <a:pt x="6631124" y="3217394"/>
                    <a:pt x="6627361" y="3214383"/>
                  </a:cubicBezTo>
                  <a:cubicBezTo>
                    <a:pt x="6624351" y="3212126"/>
                    <a:pt x="6616074" y="3203848"/>
                    <a:pt x="6604786" y="3191808"/>
                  </a:cubicBezTo>
                  <a:cubicBezTo>
                    <a:pt x="6577696" y="3163213"/>
                    <a:pt x="6532545" y="3116557"/>
                    <a:pt x="6488147" y="3084199"/>
                  </a:cubicBezTo>
                  <a:lnTo>
                    <a:pt x="6486642" y="3083447"/>
                  </a:lnTo>
                  <a:lnTo>
                    <a:pt x="6485889" y="3082694"/>
                  </a:lnTo>
                  <a:cubicBezTo>
                    <a:pt x="6385806" y="3051089"/>
                    <a:pt x="6302277" y="3014969"/>
                    <a:pt x="6269166" y="2999918"/>
                  </a:cubicBezTo>
                  <a:cubicBezTo>
                    <a:pt x="6271424" y="2997660"/>
                    <a:pt x="6273681" y="2994650"/>
                    <a:pt x="6276691" y="2991641"/>
                  </a:cubicBezTo>
                  <a:lnTo>
                    <a:pt x="6276691" y="2990888"/>
                  </a:lnTo>
                  <a:cubicBezTo>
                    <a:pt x="6290989" y="2972075"/>
                    <a:pt x="6309802" y="2952510"/>
                    <a:pt x="6325605" y="2936707"/>
                  </a:cubicBezTo>
                  <a:cubicBezTo>
                    <a:pt x="6342912" y="2919399"/>
                    <a:pt x="6357210" y="2904349"/>
                    <a:pt x="6360220" y="2896072"/>
                  </a:cubicBezTo>
                  <a:lnTo>
                    <a:pt x="6360220" y="2895319"/>
                  </a:lnTo>
                  <a:cubicBezTo>
                    <a:pt x="6360973" y="2893062"/>
                    <a:pt x="6361726" y="2890052"/>
                    <a:pt x="6362478" y="2885537"/>
                  </a:cubicBezTo>
                  <a:cubicBezTo>
                    <a:pt x="6363230" y="2881774"/>
                    <a:pt x="6363983" y="2876507"/>
                    <a:pt x="6364736" y="2871992"/>
                  </a:cubicBezTo>
                  <a:cubicBezTo>
                    <a:pt x="6368498" y="2845653"/>
                    <a:pt x="6372261" y="2804266"/>
                    <a:pt x="6372261" y="2784700"/>
                  </a:cubicBezTo>
                  <a:cubicBezTo>
                    <a:pt x="6372261" y="2775670"/>
                    <a:pt x="6375271" y="2768145"/>
                    <a:pt x="6378281" y="2762125"/>
                  </a:cubicBezTo>
                  <a:cubicBezTo>
                    <a:pt x="6385053" y="2747827"/>
                    <a:pt x="6390321" y="2737292"/>
                    <a:pt x="6373766" y="2719984"/>
                  </a:cubicBezTo>
                  <a:lnTo>
                    <a:pt x="6373013" y="2719984"/>
                  </a:lnTo>
                  <a:lnTo>
                    <a:pt x="6373013" y="2719231"/>
                  </a:lnTo>
                  <a:cubicBezTo>
                    <a:pt x="6367746" y="2713964"/>
                    <a:pt x="6362478" y="2708696"/>
                    <a:pt x="6357962" y="2704934"/>
                  </a:cubicBezTo>
                  <a:cubicBezTo>
                    <a:pt x="6352695" y="2700419"/>
                    <a:pt x="6348932" y="2697409"/>
                    <a:pt x="6348180" y="2695904"/>
                  </a:cubicBezTo>
                  <a:cubicBezTo>
                    <a:pt x="6348180" y="2695904"/>
                    <a:pt x="6350437" y="2695151"/>
                    <a:pt x="6356458" y="2692141"/>
                  </a:cubicBezTo>
                  <a:cubicBezTo>
                    <a:pt x="6370003" y="2685369"/>
                    <a:pt x="6391074" y="2676339"/>
                    <a:pt x="6413649" y="2668062"/>
                  </a:cubicBezTo>
                  <a:cubicBezTo>
                    <a:pt x="6435472" y="2660536"/>
                    <a:pt x="6458047" y="2654516"/>
                    <a:pt x="6473850" y="2655268"/>
                  </a:cubicBezTo>
                  <a:cubicBezTo>
                    <a:pt x="6496425" y="2656021"/>
                    <a:pt x="6509970" y="2663546"/>
                    <a:pt x="6528030" y="2674081"/>
                  </a:cubicBezTo>
                  <a:cubicBezTo>
                    <a:pt x="6535555" y="2678596"/>
                    <a:pt x="6544585" y="2683864"/>
                    <a:pt x="6555873" y="2689131"/>
                  </a:cubicBezTo>
                  <a:cubicBezTo>
                    <a:pt x="6562646" y="2692894"/>
                    <a:pt x="6569418" y="2695904"/>
                    <a:pt x="6575438" y="2699666"/>
                  </a:cubicBezTo>
                  <a:cubicBezTo>
                    <a:pt x="6599519" y="2712459"/>
                    <a:pt x="6610806" y="2718479"/>
                    <a:pt x="6634886" y="2704934"/>
                  </a:cubicBezTo>
                  <a:cubicBezTo>
                    <a:pt x="6641660" y="2701171"/>
                    <a:pt x="6647680" y="2700419"/>
                    <a:pt x="6652947" y="2699666"/>
                  </a:cubicBezTo>
                  <a:cubicBezTo>
                    <a:pt x="6667997" y="2698162"/>
                    <a:pt x="6678532" y="2697409"/>
                    <a:pt x="6686057" y="2662041"/>
                  </a:cubicBezTo>
                  <a:cubicBezTo>
                    <a:pt x="6688315" y="2655268"/>
                    <a:pt x="6689067" y="2649248"/>
                    <a:pt x="6690572" y="2643228"/>
                  </a:cubicBezTo>
                  <a:cubicBezTo>
                    <a:pt x="6697345" y="2611623"/>
                    <a:pt x="6701108" y="2593563"/>
                    <a:pt x="6719921" y="2579264"/>
                  </a:cubicBezTo>
                  <a:lnTo>
                    <a:pt x="6720673" y="2578512"/>
                  </a:lnTo>
                  <a:cubicBezTo>
                    <a:pt x="6738733" y="2564214"/>
                    <a:pt x="6763566" y="2545402"/>
                    <a:pt x="6770338" y="2531857"/>
                  </a:cubicBezTo>
                  <a:cubicBezTo>
                    <a:pt x="6774854" y="2522827"/>
                    <a:pt x="6774101" y="2516054"/>
                    <a:pt x="6765071" y="2511539"/>
                  </a:cubicBezTo>
                  <a:cubicBezTo>
                    <a:pt x="6762061" y="2510034"/>
                    <a:pt x="6759803" y="2509281"/>
                    <a:pt x="6756793" y="2507776"/>
                  </a:cubicBezTo>
                  <a:cubicBezTo>
                    <a:pt x="6745506" y="2503261"/>
                    <a:pt x="6734218" y="2497993"/>
                    <a:pt x="6725941" y="2473913"/>
                  </a:cubicBezTo>
                  <a:cubicBezTo>
                    <a:pt x="6718416" y="2452091"/>
                    <a:pt x="6722931" y="2412208"/>
                    <a:pt x="6726693" y="2389633"/>
                  </a:cubicBezTo>
                  <a:cubicBezTo>
                    <a:pt x="6732713" y="2391890"/>
                    <a:pt x="6740238" y="2392642"/>
                    <a:pt x="6746258" y="2392642"/>
                  </a:cubicBezTo>
                  <a:cubicBezTo>
                    <a:pt x="6747763" y="2392642"/>
                    <a:pt x="6749268" y="2391890"/>
                    <a:pt x="6750773" y="2391890"/>
                  </a:cubicBezTo>
                  <a:cubicBezTo>
                    <a:pt x="6753783" y="2391137"/>
                    <a:pt x="6756793" y="2390385"/>
                    <a:pt x="6759051" y="2389633"/>
                  </a:cubicBezTo>
                  <a:cubicBezTo>
                    <a:pt x="6759803" y="2388880"/>
                    <a:pt x="6760556" y="2388880"/>
                    <a:pt x="6761308" y="2388127"/>
                  </a:cubicBezTo>
                  <a:cubicBezTo>
                    <a:pt x="6762813" y="2387375"/>
                    <a:pt x="6765071" y="2383612"/>
                    <a:pt x="6767328" y="2379850"/>
                  </a:cubicBezTo>
                  <a:cubicBezTo>
                    <a:pt x="6771091" y="2373829"/>
                    <a:pt x="6774854" y="2366304"/>
                    <a:pt x="6775606" y="2365551"/>
                  </a:cubicBezTo>
                  <a:cubicBezTo>
                    <a:pt x="6782379" y="2364799"/>
                    <a:pt x="6834302" y="2352759"/>
                    <a:pt x="6849352" y="2348996"/>
                  </a:cubicBezTo>
                  <a:close/>
                  <a:moveTo>
                    <a:pt x="5503864" y="1865132"/>
                  </a:moveTo>
                  <a:cubicBezTo>
                    <a:pt x="5508379" y="1872657"/>
                    <a:pt x="5512141" y="1880182"/>
                    <a:pt x="5533965" y="1876420"/>
                  </a:cubicBezTo>
                  <a:cubicBezTo>
                    <a:pt x="5540737" y="1874914"/>
                    <a:pt x="5548262" y="1879429"/>
                    <a:pt x="5554282" y="1883192"/>
                  </a:cubicBezTo>
                  <a:cubicBezTo>
                    <a:pt x="5560302" y="1887707"/>
                    <a:pt x="5567075" y="1891470"/>
                    <a:pt x="5573847" y="1891470"/>
                  </a:cubicBezTo>
                  <a:lnTo>
                    <a:pt x="5582878" y="1891470"/>
                  </a:lnTo>
                  <a:cubicBezTo>
                    <a:pt x="5592660" y="1891470"/>
                    <a:pt x="5603196" y="1892223"/>
                    <a:pt x="5616741" y="1890717"/>
                  </a:cubicBezTo>
                  <a:cubicBezTo>
                    <a:pt x="5622008" y="1889965"/>
                    <a:pt x="5625771" y="1913293"/>
                    <a:pt x="5628781" y="1927590"/>
                  </a:cubicBezTo>
                  <a:cubicBezTo>
                    <a:pt x="5630286" y="1934363"/>
                    <a:pt x="5631038" y="1940383"/>
                    <a:pt x="5632543" y="1943393"/>
                  </a:cubicBezTo>
                  <a:lnTo>
                    <a:pt x="5632543" y="1944146"/>
                  </a:lnTo>
                  <a:lnTo>
                    <a:pt x="5633296" y="1944898"/>
                  </a:lnTo>
                  <a:cubicBezTo>
                    <a:pt x="5636306" y="1948661"/>
                    <a:pt x="5650603" y="1962206"/>
                    <a:pt x="5668664" y="1973494"/>
                  </a:cubicBezTo>
                  <a:cubicBezTo>
                    <a:pt x="5672427" y="1975752"/>
                    <a:pt x="5675437" y="1977256"/>
                    <a:pt x="5679952" y="1979514"/>
                  </a:cubicBezTo>
                  <a:cubicBezTo>
                    <a:pt x="5683714" y="1981772"/>
                    <a:pt x="5687477" y="1983277"/>
                    <a:pt x="5691239" y="1984781"/>
                  </a:cubicBezTo>
                  <a:lnTo>
                    <a:pt x="5691239" y="1985534"/>
                  </a:lnTo>
                  <a:cubicBezTo>
                    <a:pt x="5704784" y="1990802"/>
                    <a:pt x="5712309" y="1993812"/>
                    <a:pt x="5716824" y="1996822"/>
                  </a:cubicBezTo>
                  <a:cubicBezTo>
                    <a:pt x="5721340" y="1999079"/>
                    <a:pt x="5724350" y="2000584"/>
                    <a:pt x="5728865" y="2003594"/>
                  </a:cubicBezTo>
                  <a:cubicBezTo>
                    <a:pt x="5734885" y="2008109"/>
                    <a:pt x="5736390" y="2011119"/>
                    <a:pt x="5742410" y="2025417"/>
                  </a:cubicBezTo>
                  <a:lnTo>
                    <a:pt x="5742410" y="2026169"/>
                  </a:lnTo>
                  <a:cubicBezTo>
                    <a:pt x="5749183" y="2042725"/>
                    <a:pt x="5750688" y="2042725"/>
                    <a:pt x="5758965" y="2047240"/>
                  </a:cubicBezTo>
                  <a:cubicBezTo>
                    <a:pt x="5760470" y="2047992"/>
                    <a:pt x="5762728" y="2048745"/>
                    <a:pt x="5764233" y="2050250"/>
                  </a:cubicBezTo>
                  <a:cubicBezTo>
                    <a:pt x="5770253" y="2053260"/>
                    <a:pt x="5775520" y="2055517"/>
                    <a:pt x="5780788" y="2057023"/>
                  </a:cubicBezTo>
                  <a:lnTo>
                    <a:pt x="5783798" y="2058528"/>
                  </a:lnTo>
                  <a:lnTo>
                    <a:pt x="5784550" y="2058528"/>
                  </a:lnTo>
                  <a:cubicBezTo>
                    <a:pt x="5790570" y="2060785"/>
                    <a:pt x="5797343" y="2061538"/>
                    <a:pt x="5801859" y="2061538"/>
                  </a:cubicBezTo>
                  <a:lnTo>
                    <a:pt x="5802611" y="2061538"/>
                  </a:lnTo>
                  <a:cubicBezTo>
                    <a:pt x="5812394" y="2061538"/>
                    <a:pt x="5824434" y="2056270"/>
                    <a:pt x="5835721" y="2051003"/>
                  </a:cubicBezTo>
                  <a:lnTo>
                    <a:pt x="5839484" y="2049498"/>
                  </a:lnTo>
                  <a:cubicBezTo>
                    <a:pt x="5846256" y="2046488"/>
                    <a:pt x="5860554" y="2053260"/>
                    <a:pt x="5865822" y="2055517"/>
                  </a:cubicBezTo>
                  <a:cubicBezTo>
                    <a:pt x="5868832" y="2066805"/>
                    <a:pt x="5873347" y="2086370"/>
                    <a:pt x="5868832" y="2093142"/>
                  </a:cubicBezTo>
                  <a:cubicBezTo>
                    <a:pt x="5866574" y="2096153"/>
                    <a:pt x="5863564" y="2098410"/>
                    <a:pt x="5861306" y="2099915"/>
                  </a:cubicBezTo>
                  <a:cubicBezTo>
                    <a:pt x="5851524" y="2105936"/>
                    <a:pt x="5844751" y="2111204"/>
                    <a:pt x="5853029" y="2128511"/>
                  </a:cubicBezTo>
                  <a:cubicBezTo>
                    <a:pt x="5859801" y="2143561"/>
                    <a:pt x="5861306" y="2144314"/>
                    <a:pt x="5870337" y="2148829"/>
                  </a:cubicBezTo>
                  <a:cubicBezTo>
                    <a:pt x="5873347" y="2150333"/>
                    <a:pt x="5876357" y="2151839"/>
                    <a:pt x="5881625" y="2154849"/>
                  </a:cubicBezTo>
                  <a:cubicBezTo>
                    <a:pt x="5890655" y="2160116"/>
                    <a:pt x="5901190" y="2160116"/>
                    <a:pt x="5908715" y="2160116"/>
                  </a:cubicBezTo>
                  <a:lnTo>
                    <a:pt x="5915487" y="2160116"/>
                  </a:lnTo>
                  <a:cubicBezTo>
                    <a:pt x="5916240" y="2160868"/>
                    <a:pt x="5911725" y="2161621"/>
                    <a:pt x="5907210" y="2168394"/>
                  </a:cubicBezTo>
                  <a:cubicBezTo>
                    <a:pt x="5900437" y="2178930"/>
                    <a:pt x="5894417" y="2184950"/>
                    <a:pt x="5891407" y="2190217"/>
                  </a:cubicBezTo>
                  <a:cubicBezTo>
                    <a:pt x="5882377" y="2202257"/>
                    <a:pt x="5880872" y="2203009"/>
                    <a:pt x="5880872" y="2219565"/>
                  </a:cubicBezTo>
                  <a:lnTo>
                    <a:pt x="5880872" y="2220317"/>
                  </a:lnTo>
                  <a:cubicBezTo>
                    <a:pt x="5880872" y="2230100"/>
                    <a:pt x="5880872" y="2242140"/>
                    <a:pt x="5880872" y="2253428"/>
                  </a:cubicBezTo>
                  <a:cubicBezTo>
                    <a:pt x="5880872" y="2264716"/>
                    <a:pt x="5880120" y="2275251"/>
                    <a:pt x="5880120" y="2279013"/>
                  </a:cubicBezTo>
                  <a:cubicBezTo>
                    <a:pt x="5880120" y="2288043"/>
                    <a:pt x="5886892" y="2291806"/>
                    <a:pt x="5893665" y="2295568"/>
                  </a:cubicBezTo>
                  <a:lnTo>
                    <a:pt x="5898932" y="2299331"/>
                  </a:lnTo>
                  <a:cubicBezTo>
                    <a:pt x="5898180" y="2300835"/>
                    <a:pt x="5897427" y="2302341"/>
                    <a:pt x="5895922" y="2303846"/>
                  </a:cubicBezTo>
                  <a:cubicBezTo>
                    <a:pt x="5895170" y="2305351"/>
                    <a:pt x="5893665" y="2306856"/>
                    <a:pt x="5892160" y="2308361"/>
                  </a:cubicBezTo>
                  <a:cubicBezTo>
                    <a:pt x="5886140" y="2316639"/>
                    <a:pt x="5877862" y="2323411"/>
                    <a:pt x="5873347" y="2327927"/>
                  </a:cubicBezTo>
                  <a:cubicBezTo>
                    <a:pt x="5866574" y="2333194"/>
                    <a:pt x="5868079" y="2341471"/>
                    <a:pt x="5868832" y="2349749"/>
                  </a:cubicBezTo>
                  <a:cubicBezTo>
                    <a:pt x="5869584" y="2355017"/>
                    <a:pt x="5870337" y="2361036"/>
                    <a:pt x="5868079" y="2361789"/>
                  </a:cubicBezTo>
                  <a:cubicBezTo>
                    <a:pt x="5863564" y="2364046"/>
                    <a:pt x="5859049" y="2364799"/>
                    <a:pt x="5854534" y="2365552"/>
                  </a:cubicBezTo>
                  <a:cubicBezTo>
                    <a:pt x="5847009" y="2367057"/>
                    <a:pt x="5838731" y="2368561"/>
                    <a:pt x="5825186" y="2376087"/>
                  </a:cubicBezTo>
                  <a:cubicBezTo>
                    <a:pt x="5817661" y="2379850"/>
                    <a:pt x="5811641" y="2382107"/>
                    <a:pt x="5806374" y="2383612"/>
                  </a:cubicBezTo>
                  <a:cubicBezTo>
                    <a:pt x="5796591" y="2387375"/>
                    <a:pt x="5789818" y="2389633"/>
                    <a:pt x="5779283" y="2400168"/>
                  </a:cubicBezTo>
                  <a:cubicBezTo>
                    <a:pt x="5776273" y="2403178"/>
                    <a:pt x="5774015" y="2406940"/>
                    <a:pt x="5771005" y="2411455"/>
                  </a:cubicBezTo>
                  <a:cubicBezTo>
                    <a:pt x="5768748" y="2415970"/>
                    <a:pt x="5765738" y="2421237"/>
                    <a:pt x="5762728" y="2427258"/>
                  </a:cubicBezTo>
                  <a:cubicBezTo>
                    <a:pt x="5749183" y="2458111"/>
                    <a:pt x="5732628" y="2507023"/>
                    <a:pt x="5722844" y="2541639"/>
                  </a:cubicBezTo>
                  <a:cubicBezTo>
                    <a:pt x="5716072" y="2567977"/>
                    <a:pt x="5714567" y="2580770"/>
                    <a:pt x="5714567" y="2589048"/>
                  </a:cubicBezTo>
                  <a:cubicBezTo>
                    <a:pt x="5713814" y="2594315"/>
                    <a:pt x="5713814" y="2598078"/>
                    <a:pt x="5711557" y="2601088"/>
                  </a:cubicBezTo>
                  <a:cubicBezTo>
                    <a:pt x="5708547" y="2604850"/>
                    <a:pt x="5704032" y="2608613"/>
                    <a:pt x="5698012" y="2613128"/>
                  </a:cubicBezTo>
                  <a:cubicBezTo>
                    <a:pt x="5688982" y="2619900"/>
                    <a:pt x="5679199" y="2626673"/>
                    <a:pt x="5672427" y="2637961"/>
                  </a:cubicBezTo>
                  <a:cubicBezTo>
                    <a:pt x="5667159" y="2646990"/>
                    <a:pt x="5661139" y="2657526"/>
                    <a:pt x="5657376" y="2666557"/>
                  </a:cubicBezTo>
                  <a:cubicBezTo>
                    <a:pt x="5652861" y="2678597"/>
                    <a:pt x="5651356" y="2689132"/>
                    <a:pt x="5658882" y="2695151"/>
                  </a:cubicBezTo>
                  <a:cubicBezTo>
                    <a:pt x="5661139" y="2697409"/>
                    <a:pt x="5664149" y="2699667"/>
                    <a:pt x="5667912" y="2701924"/>
                  </a:cubicBezTo>
                  <a:cubicBezTo>
                    <a:pt x="5674684" y="2706439"/>
                    <a:pt x="5681457" y="2712459"/>
                    <a:pt x="5685219" y="2716974"/>
                  </a:cubicBezTo>
                  <a:lnTo>
                    <a:pt x="5685219" y="2717726"/>
                  </a:lnTo>
                  <a:cubicBezTo>
                    <a:pt x="5686724" y="2719232"/>
                    <a:pt x="5690487" y="2722994"/>
                    <a:pt x="5697259" y="2728262"/>
                  </a:cubicBezTo>
                  <a:cubicBezTo>
                    <a:pt x="5702527" y="2732025"/>
                    <a:pt x="5710804" y="2738798"/>
                    <a:pt x="5721340" y="2747075"/>
                  </a:cubicBezTo>
                  <a:cubicBezTo>
                    <a:pt x="5771005" y="2784700"/>
                    <a:pt x="5853781" y="2845653"/>
                    <a:pt x="5868832" y="2856941"/>
                  </a:cubicBezTo>
                  <a:cubicBezTo>
                    <a:pt x="5872595" y="2859951"/>
                    <a:pt x="5878615" y="2863714"/>
                    <a:pt x="5886892" y="2869734"/>
                  </a:cubicBezTo>
                  <a:cubicBezTo>
                    <a:pt x="5894417" y="2875002"/>
                    <a:pt x="5904952" y="2882527"/>
                    <a:pt x="5918497" y="2890804"/>
                  </a:cubicBezTo>
                  <a:cubicBezTo>
                    <a:pt x="5980203" y="2932192"/>
                    <a:pt x="6075772" y="2995403"/>
                    <a:pt x="6085555" y="2999918"/>
                  </a:cubicBezTo>
                  <a:cubicBezTo>
                    <a:pt x="6099853" y="3005939"/>
                    <a:pt x="6117160" y="2984116"/>
                    <a:pt x="6133715" y="2963798"/>
                  </a:cubicBezTo>
                  <a:cubicBezTo>
                    <a:pt x="6141241" y="2953263"/>
                    <a:pt x="6148766" y="2943480"/>
                    <a:pt x="6154034" y="2939718"/>
                  </a:cubicBezTo>
                  <a:lnTo>
                    <a:pt x="6154034" y="2938965"/>
                  </a:lnTo>
                  <a:lnTo>
                    <a:pt x="6159301" y="2934450"/>
                  </a:lnTo>
                  <a:cubicBezTo>
                    <a:pt x="6167579" y="2927677"/>
                    <a:pt x="6178866" y="2917895"/>
                    <a:pt x="6190154" y="2911122"/>
                  </a:cubicBezTo>
                  <a:cubicBezTo>
                    <a:pt x="6198431" y="2905102"/>
                    <a:pt x="6205956" y="2900587"/>
                    <a:pt x="6206709" y="2901340"/>
                  </a:cubicBezTo>
                  <a:cubicBezTo>
                    <a:pt x="6210472" y="2907360"/>
                    <a:pt x="6215739" y="2918647"/>
                    <a:pt x="6220255" y="2931440"/>
                  </a:cubicBezTo>
                  <a:cubicBezTo>
                    <a:pt x="6225522" y="2944233"/>
                    <a:pt x="6230037" y="2958530"/>
                    <a:pt x="6233800" y="2969818"/>
                  </a:cubicBezTo>
                  <a:lnTo>
                    <a:pt x="6233800" y="2970571"/>
                  </a:lnTo>
                  <a:cubicBezTo>
                    <a:pt x="6236057" y="2976591"/>
                    <a:pt x="6236057" y="2984116"/>
                    <a:pt x="6236810" y="2990888"/>
                  </a:cubicBezTo>
                  <a:cubicBezTo>
                    <a:pt x="6237562" y="3000671"/>
                    <a:pt x="6238315" y="3008196"/>
                    <a:pt x="6242830" y="3012711"/>
                  </a:cubicBezTo>
                  <a:cubicBezTo>
                    <a:pt x="6245840" y="3014217"/>
                    <a:pt x="6248097" y="3015722"/>
                    <a:pt x="6251107" y="3014217"/>
                  </a:cubicBezTo>
                  <a:lnTo>
                    <a:pt x="6251860" y="3014217"/>
                  </a:lnTo>
                  <a:cubicBezTo>
                    <a:pt x="6251860" y="3022494"/>
                    <a:pt x="6249602" y="3039802"/>
                    <a:pt x="6231542" y="3066139"/>
                  </a:cubicBezTo>
                  <a:lnTo>
                    <a:pt x="6230790" y="3066892"/>
                  </a:lnTo>
                  <a:cubicBezTo>
                    <a:pt x="6227027" y="3072912"/>
                    <a:pt x="6221760" y="3081190"/>
                    <a:pt x="6214987" y="3090972"/>
                  </a:cubicBezTo>
                  <a:cubicBezTo>
                    <a:pt x="6208966" y="3100755"/>
                    <a:pt x="6201441" y="3112795"/>
                    <a:pt x="6193164" y="3124835"/>
                  </a:cubicBezTo>
                  <a:cubicBezTo>
                    <a:pt x="6152529" y="3189551"/>
                    <a:pt x="6098348" y="3279100"/>
                    <a:pt x="6094585" y="3293397"/>
                  </a:cubicBezTo>
                  <a:lnTo>
                    <a:pt x="6094585" y="3294150"/>
                  </a:lnTo>
                  <a:cubicBezTo>
                    <a:pt x="6091575" y="3309201"/>
                    <a:pt x="6090823" y="3338548"/>
                    <a:pt x="6089318" y="3368649"/>
                  </a:cubicBezTo>
                  <a:cubicBezTo>
                    <a:pt x="6089318" y="3378432"/>
                    <a:pt x="6089318" y="3387461"/>
                    <a:pt x="6088565" y="3396492"/>
                  </a:cubicBezTo>
                  <a:lnTo>
                    <a:pt x="6088565" y="3397997"/>
                  </a:lnTo>
                  <a:cubicBezTo>
                    <a:pt x="6088565" y="3403264"/>
                    <a:pt x="6087813" y="3408532"/>
                    <a:pt x="6087060" y="3414552"/>
                  </a:cubicBezTo>
                  <a:cubicBezTo>
                    <a:pt x="6086308" y="3419819"/>
                    <a:pt x="6084803" y="3425839"/>
                    <a:pt x="6084050" y="3431107"/>
                  </a:cubicBezTo>
                  <a:cubicBezTo>
                    <a:pt x="6078030" y="3458950"/>
                    <a:pt x="6065237" y="3484535"/>
                    <a:pt x="6047929" y="3486793"/>
                  </a:cubicBezTo>
                  <a:lnTo>
                    <a:pt x="6045672" y="3487545"/>
                  </a:lnTo>
                  <a:cubicBezTo>
                    <a:pt x="6026859" y="3489050"/>
                    <a:pt x="5993748" y="3480020"/>
                    <a:pt x="5969668" y="3473248"/>
                  </a:cubicBezTo>
                  <a:cubicBezTo>
                    <a:pt x="5955371" y="3469485"/>
                    <a:pt x="5944083" y="3466475"/>
                    <a:pt x="5938816" y="3466475"/>
                  </a:cubicBezTo>
                  <a:lnTo>
                    <a:pt x="5938063" y="3466475"/>
                  </a:lnTo>
                  <a:lnTo>
                    <a:pt x="5937310" y="3466475"/>
                  </a:lnTo>
                  <a:lnTo>
                    <a:pt x="5937310" y="3467228"/>
                  </a:lnTo>
                  <a:cubicBezTo>
                    <a:pt x="5934300" y="3467980"/>
                    <a:pt x="5930537" y="3469485"/>
                    <a:pt x="5926022" y="3470990"/>
                  </a:cubicBezTo>
                  <a:cubicBezTo>
                    <a:pt x="5921507" y="3472495"/>
                    <a:pt x="5916240" y="3475505"/>
                    <a:pt x="5910220" y="3477762"/>
                  </a:cubicBezTo>
                  <a:cubicBezTo>
                    <a:pt x="5880120" y="3492812"/>
                    <a:pt x="5836474" y="3520656"/>
                    <a:pt x="5836474" y="3532696"/>
                  </a:cubicBezTo>
                  <a:lnTo>
                    <a:pt x="5836474" y="3533449"/>
                  </a:lnTo>
                  <a:cubicBezTo>
                    <a:pt x="5836474" y="3540974"/>
                    <a:pt x="5842494" y="3582362"/>
                    <a:pt x="5847761" y="3621492"/>
                  </a:cubicBezTo>
                  <a:cubicBezTo>
                    <a:pt x="5853029" y="3659118"/>
                    <a:pt x="5858296" y="3694486"/>
                    <a:pt x="5858296" y="3699753"/>
                  </a:cubicBezTo>
                  <a:cubicBezTo>
                    <a:pt x="5858296" y="3703516"/>
                    <a:pt x="5859801" y="3709536"/>
                    <a:pt x="5861306" y="3718566"/>
                  </a:cubicBezTo>
                  <a:cubicBezTo>
                    <a:pt x="5867327" y="3747162"/>
                    <a:pt x="5878615" y="3800590"/>
                    <a:pt x="5861306" y="3808115"/>
                  </a:cubicBezTo>
                  <a:cubicBezTo>
                    <a:pt x="5847009" y="3814135"/>
                    <a:pt x="5831206" y="3817145"/>
                    <a:pt x="5812394" y="3817898"/>
                  </a:cubicBezTo>
                  <a:cubicBezTo>
                    <a:pt x="5793580" y="3817898"/>
                    <a:pt x="5770253" y="3814887"/>
                    <a:pt x="5740905" y="3809620"/>
                  </a:cubicBezTo>
                  <a:cubicBezTo>
                    <a:pt x="5704032" y="3802095"/>
                    <a:pt x="5671674" y="3788550"/>
                    <a:pt x="5642326" y="3777262"/>
                  </a:cubicBezTo>
                  <a:cubicBezTo>
                    <a:pt x="5626523" y="3770489"/>
                    <a:pt x="5610721" y="3764469"/>
                    <a:pt x="5594918" y="3759954"/>
                  </a:cubicBezTo>
                  <a:cubicBezTo>
                    <a:pt x="5574600" y="3753934"/>
                    <a:pt x="5557292" y="3740389"/>
                    <a:pt x="5542242" y="3727597"/>
                  </a:cubicBezTo>
                  <a:cubicBezTo>
                    <a:pt x="5527192" y="3713298"/>
                    <a:pt x="5515152" y="3698248"/>
                    <a:pt x="5506874" y="3687713"/>
                  </a:cubicBezTo>
                  <a:cubicBezTo>
                    <a:pt x="5501606" y="3680188"/>
                    <a:pt x="5503111" y="3648583"/>
                    <a:pt x="5505369" y="3616225"/>
                  </a:cubicBezTo>
                  <a:cubicBezTo>
                    <a:pt x="5507626" y="3574084"/>
                    <a:pt x="5510636" y="3529686"/>
                    <a:pt x="5493329" y="3519904"/>
                  </a:cubicBezTo>
                  <a:lnTo>
                    <a:pt x="5491824" y="3519151"/>
                  </a:lnTo>
                  <a:cubicBezTo>
                    <a:pt x="5472259" y="3508616"/>
                    <a:pt x="5430118" y="3509368"/>
                    <a:pt x="5396255" y="3510121"/>
                  </a:cubicBezTo>
                  <a:cubicBezTo>
                    <a:pt x="5384215" y="3510873"/>
                    <a:pt x="5372927" y="3510873"/>
                    <a:pt x="5364649" y="3510121"/>
                  </a:cubicBezTo>
                  <a:lnTo>
                    <a:pt x="5363144" y="3510121"/>
                  </a:lnTo>
                  <a:cubicBezTo>
                    <a:pt x="5359382" y="3509368"/>
                    <a:pt x="5354114" y="3508616"/>
                    <a:pt x="5348094" y="3507111"/>
                  </a:cubicBezTo>
                  <a:cubicBezTo>
                    <a:pt x="5342074" y="3505606"/>
                    <a:pt x="5335302" y="3503348"/>
                    <a:pt x="5327024" y="3501090"/>
                  </a:cubicBezTo>
                  <a:cubicBezTo>
                    <a:pt x="5288646" y="3488298"/>
                    <a:pt x="5238228" y="3466475"/>
                    <a:pt x="5221672" y="3458198"/>
                  </a:cubicBezTo>
                  <a:cubicBezTo>
                    <a:pt x="5218662" y="3456693"/>
                    <a:pt x="5215652" y="3455940"/>
                    <a:pt x="5212642" y="3455187"/>
                  </a:cubicBezTo>
                  <a:cubicBezTo>
                    <a:pt x="5198345" y="3452930"/>
                    <a:pt x="5178027" y="3460455"/>
                    <a:pt x="5161471" y="3470990"/>
                  </a:cubicBezTo>
                  <a:cubicBezTo>
                    <a:pt x="5144916" y="3480773"/>
                    <a:pt x="5130619" y="3493565"/>
                    <a:pt x="5126856" y="3500338"/>
                  </a:cubicBezTo>
                  <a:cubicBezTo>
                    <a:pt x="5126104" y="3501843"/>
                    <a:pt x="5125351" y="3503348"/>
                    <a:pt x="5125351" y="3504853"/>
                  </a:cubicBezTo>
                  <a:lnTo>
                    <a:pt x="5125351" y="3505606"/>
                  </a:lnTo>
                  <a:lnTo>
                    <a:pt x="5124599" y="3506358"/>
                  </a:lnTo>
                  <a:lnTo>
                    <a:pt x="5124599" y="3507111"/>
                  </a:lnTo>
                  <a:cubicBezTo>
                    <a:pt x="5125351" y="3515388"/>
                    <a:pt x="5138144" y="3537211"/>
                    <a:pt x="5153946" y="3561291"/>
                  </a:cubicBezTo>
                  <a:cubicBezTo>
                    <a:pt x="5168996" y="3586125"/>
                    <a:pt x="5186305" y="3613967"/>
                    <a:pt x="5190067" y="3626760"/>
                  </a:cubicBezTo>
                  <a:lnTo>
                    <a:pt x="5190067" y="3627512"/>
                  </a:lnTo>
                  <a:cubicBezTo>
                    <a:pt x="5194582" y="3642562"/>
                    <a:pt x="5185552" y="3665138"/>
                    <a:pt x="5179532" y="3681693"/>
                  </a:cubicBezTo>
                  <a:cubicBezTo>
                    <a:pt x="5175770" y="3691476"/>
                    <a:pt x="5173512" y="3699001"/>
                    <a:pt x="5173512" y="3704268"/>
                  </a:cubicBezTo>
                  <a:cubicBezTo>
                    <a:pt x="5173512" y="3707278"/>
                    <a:pt x="5175017" y="3711793"/>
                    <a:pt x="5177274" y="3717814"/>
                  </a:cubicBezTo>
                  <a:cubicBezTo>
                    <a:pt x="5179532" y="3723082"/>
                    <a:pt x="5182542" y="3729854"/>
                    <a:pt x="5185552" y="3737379"/>
                  </a:cubicBezTo>
                  <a:cubicBezTo>
                    <a:pt x="5203612" y="3777262"/>
                    <a:pt x="5236722" y="3840473"/>
                    <a:pt x="5242743" y="3844987"/>
                  </a:cubicBezTo>
                  <a:cubicBezTo>
                    <a:pt x="5248763" y="3850255"/>
                    <a:pt x="5256288" y="3847998"/>
                    <a:pt x="5264566" y="3846493"/>
                  </a:cubicBezTo>
                  <a:lnTo>
                    <a:pt x="5264566" y="3845740"/>
                  </a:lnTo>
                  <a:cubicBezTo>
                    <a:pt x="5268328" y="3844987"/>
                    <a:pt x="5271338" y="3844235"/>
                    <a:pt x="5274348" y="3844235"/>
                  </a:cubicBezTo>
                  <a:lnTo>
                    <a:pt x="5274348" y="3890891"/>
                  </a:lnTo>
                  <a:cubicBezTo>
                    <a:pt x="5269833" y="3889386"/>
                    <a:pt x="5263813" y="3887881"/>
                    <a:pt x="5257041" y="3886376"/>
                  </a:cubicBezTo>
                  <a:cubicBezTo>
                    <a:pt x="5230702" y="3879604"/>
                    <a:pt x="5225435" y="3892396"/>
                    <a:pt x="5207375" y="3893149"/>
                  </a:cubicBezTo>
                  <a:cubicBezTo>
                    <a:pt x="5189315" y="3893901"/>
                    <a:pt x="5169749" y="3896911"/>
                    <a:pt x="5161471" y="3899169"/>
                  </a:cubicBezTo>
                  <a:cubicBezTo>
                    <a:pt x="5153194" y="3901426"/>
                    <a:pt x="5153946" y="3913466"/>
                    <a:pt x="5152441" y="3915724"/>
                  </a:cubicBezTo>
                  <a:cubicBezTo>
                    <a:pt x="5150936" y="3918734"/>
                    <a:pt x="5146421" y="3936042"/>
                    <a:pt x="5146421" y="3936042"/>
                  </a:cubicBezTo>
                  <a:cubicBezTo>
                    <a:pt x="5146421" y="3936042"/>
                    <a:pt x="5116321" y="3939805"/>
                    <a:pt x="5101270" y="3940557"/>
                  </a:cubicBezTo>
                  <a:cubicBezTo>
                    <a:pt x="5085468" y="3941310"/>
                    <a:pt x="5083210" y="3931527"/>
                    <a:pt x="5074933" y="3930775"/>
                  </a:cubicBezTo>
                  <a:cubicBezTo>
                    <a:pt x="5067408" y="3930022"/>
                    <a:pt x="5050100" y="3927012"/>
                    <a:pt x="5038060" y="3924002"/>
                  </a:cubicBezTo>
                  <a:cubicBezTo>
                    <a:pt x="5026020" y="3920239"/>
                    <a:pt x="5016237" y="3912713"/>
                    <a:pt x="5010217" y="3909704"/>
                  </a:cubicBezTo>
                  <a:cubicBezTo>
                    <a:pt x="5003444" y="3905941"/>
                    <a:pt x="5003444" y="3907446"/>
                    <a:pt x="4988394" y="3913466"/>
                  </a:cubicBezTo>
                  <a:cubicBezTo>
                    <a:pt x="4973344" y="3918734"/>
                    <a:pt x="4950768" y="3947330"/>
                    <a:pt x="4950016" y="3948835"/>
                  </a:cubicBezTo>
                  <a:cubicBezTo>
                    <a:pt x="4949263" y="3951092"/>
                    <a:pt x="4949263" y="3960122"/>
                    <a:pt x="4940986" y="3963132"/>
                  </a:cubicBezTo>
                  <a:cubicBezTo>
                    <a:pt x="4932708" y="3966142"/>
                    <a:pt x="4926688" y="3974420"/>
                    <a:pt x="4922173" y="3978935"/>
                  </a:cubicBezTo>
                  <a:cubicBezTo>
                    <a:pt x="4917658" y="3984202"/>
                    <a:pt x="4913143" y="3986460"/>
                    <a:pt x="4894330" y="3983450"/>
                  </a:cubicBezTo>
                  <a:cubicBezTo>
                    <a:pt x="4879280" y="3980439"/>
                    <a:pt x="4854447" y="3974420"/>
                    <a:pt x="4839397" y="3970657"/>
                  </a:cubicBezTo>
                  <a:lnTo>
                    <a:pt x="4840150" y="3924754"/>
                  </a:lnTo>
                  <a:cubicBezTo>
                    <a:pt x="4851437" y="3908951"/>
                    <a:pt x="4877022" y="3863801"/>
                    <a:pt x="4896588" y="3838968"/>
                  </a:cubicBezTo>
                  <a:cubicBezTo>
                    <a:pt x="4916906" y="3813383"/>
                    <a:pt x="4923678" y="3762212"/>
                    <a:pt x="4925936" y="3744904"/>
                  </a:cubicBezTo>
                  <a:cubicBezTo>
                    <a:pt x="4944748" y="3740389"/>
                    <a:pt x="5001939" y="3724587"/>
                    <a:pt x="5010969" y="3710288"/>
                  </a:cubicBezTo>
                  <a:cubicBezTo>
                    <a:pt x="5017742" y="3699001"/>
                    <a:pt x="5012474" y="3671158"/>
                    <a:pt x="5006454" y="3643315"/>
                  </a:cubicBezTo>
                  <a:cubicBezTo>
                    <a:pt x="5002692" y="3626760"/>
                    <a:pt x="4999682" y="3610205"/>
                    <a:pt x="4998929" y="3598165"/>
                  </a:cubicBezTo>
                  <a:lnTo>
                    <a:pt x="4998929" y="3596660"/>
                  </a:lnTo>
                  <a:cubicBezTo>
                    <a:pt x="4998177" y="3580857"/>
                    <a:pt x="4998177" y="3569569"/>
                    <a:pt x="4998929" y="3559034"/>
                  </a:cubicBezTo>
                  <a:cubicBezTo>
                    <a:pt x="4998929" y="3549251"/>
                    <a:pt x="4999682" y="3540974"/>
                    <a:pt x="5000434" y="3532696"/>
                  </a:cubicBezTo>
                  <a:lnTo>
                    <a:pt x="5000434" y="3531191"/>
                  </a:lnTo>
                  <a:cubicBezTo>
                    <a:pt x="5001939" y="3513131"/>
                    <a:pt x="5007207" y="3456693"/>
                    <a:pt x="5006454" y="3428097"/>
                  </a:cubicBezTo>
                  <a:lnTo>
                    <a:pt x="5006454" y="3426592"/>
                  </a:lnTo>
                  <a:cubicBezTo>
                    <a:pt x="5004949" y="3401759"/>
                    <a:pt x="5000434" y="3397997"/>
                    <a:pt x="4991404" y="3392729"/>
                  </a:cubicBezTo>
                  <a:cubicBezTo>
                    <a:pt x="4989147" y="3391977"/>
                    <a:pt x="4986889" y="3389719"/>
                    <a:pt x="4983879" y="3386709"/>
                  </a:cubicBezTo>
                  <a:cubicBezTo>
                    <a:pt x="4973344" y="3375422"/>
                    <a:pt x="4910133" y="3344568"/>
                    <a:pt x="4873260" y="3326508"/>
                  </a:cubicBezTo>
                  <a:lnTo>
                    <a:pt x="4854447" y="3317478"/>
                  </a:lnTo>
                  <a:lnTo>
                    <a:pt x="4854447" y="3316726"/>
                  </a:lnTo>
                  <a:cubicBezTo>
                    <a:pt x="4840150" y="3309953"/>
                    <a:pt x="4802524" y="3253515"/>
                    <a:pt x="4773929" y="3210621"/>
                  </a:cubicBezTo>
                  <a:cubicBezTo>
                    <a:pt x="4758126" y="3185789"/>
                    <a:pt x="4743828" y="3164719"/>
                    <a:pt x="4737808" y="3158698"/>
                  </a:cubicBezTo>
                  <a:cubicBezTo>
                    <a:pt x="4729530" y="3150420"/>
                    <a:pt x="4729530" y="3148916"/>
                    <a:pt x="4730283" y="3147411"/>
                  </a:cubicBezTo>
                  <a:cubicBezTo>
                    <a:pt x="4730283" y="3145905"/>
                    <a:pt x="4730283" y="3144401"/>
                    <a:pt x="4731035" y="3142143"/>
                  </a:cubicBezTo>
                  <a:cubicBezTo>
                    <a:pt x="4736303" y="3141390"/>
                    <a:pt x="4743075" y="3140638"/>
                    <a:pt x="4747590" y="3132360"/>
                  </a:cubicBezTo>
                  <a:cubicBezTo>
                    <a:pt x="4752106" y="3125588"/>
                    <a:pt x="4749096" y="3118063"/>
                    <a:pt x="4745333" y="3109032"/>
                  </a:cubicBezTo>
                  <a:cubicBezTo>
                    <a:pt x="4742323" y="3100003"/>
                    <a:pt x="4738560" y="3089468"/>
                    <a:pt x="4746086" y="3083447"/>
                  </a:cubicBezTo>
                  <a:cubicBezTo>
                    <a:pt x="4756621" y="3075169"/>
                    <a:pt x="4768661" y="3064634"/>
                    <a:pt x="4780701" y="3054099"/>
                  </a:cubicBezTo>
                  <a:cubicBezTo>
                    <a:pt x="4792741" y="3042812"/>
                    <a:pt x="4803276" y="3031524"/>
                    <a:pt x="4807791" y="3020989"/>
                  </a:cubicBezTo>
                  <a:cubicBezTo>
                    <a:pt x="4816069" y="3002928"/>
                    <a:pt x="4793494" y="2978096"/>
                    <a:pt x="4776186" y="2958530"/>
                  </a:cubicBezTo>
                  <a:cubicBezTo>
                    <a:pt x="4769414" y="2951005"/>
                    <a:pt x="4763394" y="2944233"/>
                    <a:pt x="4761136" y="2939718"/>
                  </a:cubicBezTo>
                  <a:cubicBezTo>
                    <a:pt x="4757374" y="2932945"/>
                    <a:pt x="4789731" y="2878765"/>
                    <a:pt x="4804781" y="2853178"/>
                  </a:cubicBezTo>
                  <a:cubicBezTo>
                    <a:pt x="4809296" y="2845653"/>
                    <a:pt x="4812306" y="2840386"/>
                    <a:pt x="4813059" y="2838128"/>
                  </a:cubicBezTo>
                  <a:lnTo>
                    <a:pt x="4813059" y="2837376"/>
                  </a:lnTo>
                  <a:lnTo>
                    <a:pt x="4813811" y="2837376"/>
                  </a:lnTo>
                  <a:lnTo>
                    <a:pt x="4813811" y="2836624"/>
                  </a:lnTo>
                  <a:lnTo>
                    <a:pt x="4813811" y="2835871"/>
                  </a:lnTo>
                  <a:cubicBezTo>
                    <a:pt x="4814564" y="2833614"/>
                    <a:pt x="4827357" y="2805018"/>
                    <a:pt x="4840150" y="2783195"/>
                  </a:cubicBezTo>
                  <a:cubicBezTo>
                    <a:pt x="4842407" y="2778680"/>
                    <a:pt x="4845417" y="2774918"/>
                    <a:pt x="4847675" y="2771155"/>
                  </a:cubicBezTo>
                  <a:cubicBezTo>
                    <a:pt x="4849932" y="2768145"/>
                    <a:pt x="4852190" y="2765135"/>
                    <a:pt x="4854447" y="2763630"/>
                  </a:cubicBezTo>
                  <a:lnTo>
                    <a:pt x="4855952" y="2762125"/>
                  </a:lnTo>
                  <a:cubicBezTo>
                    <a:pt x="4867992" y="2751590"/>
                    <a:pt x="4882290" y="2715469"/>
                    <a:pt x="4890568" y="2689884"/>
                  </a:cubicBezTo>
                  <a:cubicBezTo>
                    <a:pt x="4892072" y="2684616"/>
                    <a:pt x="4893578" y="2680101"/>
                    <a:pt x="4894330" y="2676339"/>
                  </a:cubicBezTo>
                  <a:cubicBezTo>
                    <a:pt x="4895836" y="2670319"/>
                    <a:pt x="4897340" y="2665051"/>
                    <a:pt x="4897340" y="2662794"/>
                  </a:cubicBezTo>
                  <a:cubicBezTo>
                    <a:pt x="4897340" y="2659031"/>
                    <a:pt x="4918411" y="2637961"/>
                    <a:pt x="4932708" y="2622911"/>
                  </a:cubicBezTo>
                  <a:cubicBezTo>
                    <a:pt x="4935718" y="2619900"/>
                    <a:pt x="4937976" y="2617643"/>
                    <a:pt x="4940233" y="2615386"/>
                  </a:cubicBezTo>
                  <a:cubicBezTo>
                    <a:pt x="4942491" y="2613128"/>
                    <a:pt x="4944748" y="2611623"/>
                    <a:pt x="4945501" y="2610871"/>
                  </a:cubicBezTo>
                  <a:lnTo>
                    <a:pt x="4946253" y="2610871"/>
                  </a:lnTo>
                  <a:cubicBezTo>
                    <a:pt x="4949263" y="2608613"/>
                    <a:pt x="4953026" y="2605603"/>
                    <a:pt x="4956788" y="2603346"/>
                  </a:cubicBezTo>
                  <a:cubicBezTo>
                    <a:pt x="4963562" y="2598831"/>
                    <a:pt x="4970334" y="2593563"/>
                    <a:pt x="4973344" y="2589048"/>
                  </a:cubicBezTo>
                  <a:cubicBezTo>
                    <a:pt x="4978612" y="2582275"/>
                    <a:pt x="4980117" y="2559699"/>
                    <a:pt x="4980869" y="2552174"/>
                  </a:cubicBezTo>
                  <a:cubicBezTo>
                    <a:pt x="4987642" y="2543145"/>
                    <a:pt x="5013227" y="2510786"/>
                    <a:pt x="5018494" y="2501756"/>
                  </a:cubicBezTo>
                  <a:cubicBezTo>
                    <a:pt x="5022257" y="2495736"/>
                    <a:pt x="5031288" y="2489716"/>
                    <a:pt x="5042575" y="2484448"/>
                  </a:cubicBezTo>
                  <a:cubicBezTo>
                    <a:pt x="5044833" y="2482944"/>
                    <a:pt x="5047090" y="2482191"/>
                    <a:pt x="5050100" y="2481438"/>
                  </a:cubicBezTo>
                  <a:cubicBezTo>
                    <a:pt x="5052358" y="2480686"/>
                    <a:pt x="5055368" y="2479181"/>
                    <a:pt x="5057625" y="2478429"/>
                  </a:cubicBezTo>
                  <a:cubicBezTo>
                    <a:pt x="5065150" y="2476171"/>
                    <a:pt x="5083210" y="2474666"/>
                    <a:pt x="5104281" y="2473161"/>
                  </a:cubicBezTo>
                  <a:cubicBezTo>
                    <a:pt x="5136639" y="2470904"/>
                    <a:pt x="5173512" y="2468646"/>
                    <a:pt x="5190067" y="2460369"/>
                  </a:cubicBezTo>
                  <a:lnTo>
                    <a:pt x="5190820" y="2460369"/>
                  </a:lnTo>
                  <a:lnTo>
                    <a:pt x="5191572" y="2459616"/>
                  </a:lnTo>
                  <a:cubicBezTo>
                    <a:pt x="5205870" y="2452091"/>
                    <a:pt x="5214900" y="2434783"/>
                    <a:pt x="5221672" y="2416722"/>
                  </a:cubicBezTo>
                  <a:cubicBezTo>
                    <a:pt x="5227692" y="2400920"/>
                    <a:pt x="5230702" y="2384365"/>
                    <a:pt x="5231455" y="2378344"/>
                  </a:cubicBezTo>
                  <a:lnTo>
                    <a:pt x="5256288" y="2244398"/>
                  </a:lnTo>
                  <a:cubicBezTo>
                    <a:pt x="5261556" y="2235367"/>
                    <a:pt x="5292408" y="2184197"/>
                    <a:pt x="5296171" y="2173662"/>
                  </a:cubicBezTo>
                  <a:cubicBezTo>
                    <a:pt x="5298428" y="2168394"/>
                    <a:pt x="5359382" y="2113461"/>
                    <a:pt x="5394750" y="2082607"/>
                  </a:cubicBezTo>
                  <a:cubicBezTo>
                    <a:pt x="5408295" y="2069815"/>
                    <a:pt x="5418830" y="2061538"/>
                    <a:pt x="5420335" y="2059280"/>
                  </a:cubicBezTo>
                  <a:lnTo>
                    <a:pt x="5420335" y="2058528"/>
                  </a:lnTo>
                  <a:cubicBezTo>
                    <a:pt x="5424098" y="2054013"/>
                    <a:pt x="5433128" y="2014881"/>
                    <a:pt x="5436138" y="2001337"/>
                  </a:cubicBezTo>
                  <a:cubicBezTo>
                    <a:pt x="5439900" y="1998327"/>
                    <a:pt x="5442910" y="1995316"/>
                    <a:pt x="5446673" y="1991554"/>
                  </a:cubicBezTo>
                  <a:cubicBezTo>
                    <a:pt x="5452694" y="1984781"/>
                    <a:pt x="5460971" y="1965969"/>
                    <a:pt x="5466991" y="1950165"/>
                  </a:cubicBezTo>
                  <a:cubicBezTo>
                    <a:pt x="5468496" y="1947155"/>
                    <a:pt x="5469249" y="1944146"/>
                    <a:pt x="5470001" y="1941136"/>
                  </a:cubicBezTo>
                  <a:cubicBezTo>
                    <a:pt x="5470754" y="1938126"/>
                    <a:pt x="5471506" y="1935868"/>
                    <a:pt x="5472259" y="1933611"/>
                  </a:cubicBezTo>
                  <a:lnTo>
                    <a:pt x="5472259" y="1932858"/>
                  </a:lnTo>
                  <a:lnTo>
                    <a:pt x="5473011" y="1932858"/>
                  </a:lnTo>
                  <a:cubicBezTo>
                    <a:pt x="5475269" y="1922323"/>
                    <a:pt x="5483546" y="1911788"/>
                    <a:pt x="5489566" y="1903511"/>
                  </a:cubicBezTo>
                  <a:cubicBezTo>
                    <a:pt x="5491071" y="1902005"/>
                    <a:pt x="5492576" y="1900501"/>
                    <a:pt x="5494081" y="1898243"/>
                  </a:cubicBezTo>
                  <a:lnTo>
                    <a:pt x="5494834" y="1897490"/>
                  </a:lnTo>
                  <a:cubicBezTo>
                    <a:pt x="5500101" y="1890717"/>
                    <a:pt x="5501606" y="1881687"/>
                    <a:pt x="5503111" y="1871904"/>
                  </a:cubicBezTo>
                  <a:cubicBezTo>
                    <a:pt x="5503111" y="1869647"/>
                    <a:pt x="5503111" y="1867389"/>
                    <a:pt x="5503864" y="1865132"/>
                  </a:cubicBezTo>
                  <a:close/>
                  <a:moveTo>
                    <a:pt x="4093658" y="1548325"/>
                  </a:moveTo>
                  <a:cubicBezTo>
                    <a:pt x="4113223" y="1548325"/>
                    <a:pt x="4122253" y="1559613"/>
                    <a:pt x="4132036" y="1561870"/>
                  </a:cubicBezTo>
                  <a:cubicBezTo>
                    <a:pt x="4141818" y="1564880"/>
                    <a:pt x="4147839" y="1593476"/>
                    <a:pt x="4154612" y="1604764"/>
                  </a:cubicBezTo>
                  <a:cubicBezTo>
                    <a:pt x="4162137" y="1616804"/>
                    <a:pt x="4194494" y="1641636"/>
                    <a:pt x="4216318" y="1643141"/>
                  </a:cubicBezTo>
                  <a:cubicBezTo>
                    <a:pt x="4238893" y="1644646"/>
                    <a:pt x="4269745" y="1632606"/>
                    <a:pt x="4312639" y="1629596"/>
                  </a:cubicBezTo>
                  <a:cubicBezTo>
                    <a:pt x="4355532" y="1625834"/>
                    <a:pt x="4356284" y="1633359"/>
                    <a:pt x="4366067" y="1635616"/>
                  </a:cubicBezTo>
                  <a:cubicBezTo>
                    <a:pt x="4375097" y="1638626"/>
                    <a:pt x="4381117" y="1650666"/>
                    <a:pt x="4385632" y="1655181"/>
                  </a:cubicBezTo>
                  <a:cubicBezTo>
                    <a:pt x="4390147" y="1659696"/>
                    <a:pt x="4421753" y="1660449"/>
                    <a:pt x="4439813" y="1658944"/>
                  </a:cubicBezTo>
                  <a:cubicBezTo>
                    <a:pt x="4457873" y="1657439"/>
                    <a:pt x="4502272" y="1703342"/>
                    <a:pt x="4521836" y="1709362"/>
                  </a:cubicBezTo>
                  <a:cubicBezTo>
                    <a:pt x="4523342" y="1709362"/>
                    <a:pt x="4524847" y="1709362"/>
                    <a:pt x="4525599" y="1707857"/>
                  </a:cubicBezTo>
                  <a:cubicBezTo>
                    <a:pt x="4535381" y="1715382"/>
                    <a:pt x="4546669" y="1724412"/>
                    <a:pt x="4554194" y="1729680"/>
                  </a:cubicBezTo>
                  <a:cubicBezTo>
                    <a:pt x="4564730" y="1737206"/>
                    <a:pt x="4573760" y="1744731"/>
                    <a:pt x="4575265" y="1745483"/>
                  </a:cubicBezTo>
                  <a:cubicBezTo>
                    <a:pt x="4582037" y="1749998"/>
                    <a:pt x="4586553" y="1753008"/>
                    <a:pt x="4593325" y="1754513"/>
                  </a:cubicBezTo>
                  <a:cubicBezTo>
                    <a:pt x="4599345" y="1756018"/>
                    <a:pt x="4606870" y="1756771"/>
                    <a:pt x="4618158" y="1755266"/>
                  </a:cubicBezTo>
                  <a:cubicBezTo>
                    <a:pt x="4634713" y="1753761"/>
                    <a:pt x="4665566" y="1731185"/>
                    <a:pt x="4685884" y="1716135"/>
                  </a:cubicBezTo>
                  <a:cubicBezTo>
                    <a:pt x="4693409" y="1710115"/>
                    <a:pt x="4700182" y="1705600"/>
                    <a:pt x="4702439" y="1704847"/>
                  </a:cubicBezTo>
                  <a:cubicBezTo>
                    <a:pt x="4703945" y="1704095"/>
                    <a:pt x="4705450" y="1703342"/>
                    <a:pt x="4706202" y="1702590"/>
                  </a:cubicBezTo>
                  <a:cubicBezTo>
                    <a:pt x="4710717" y="1700332"/>
                    <a:pt x="4710717" y="1700332"/>
                    <a:pt x="4712222" y="1700332"/>
                  </a:cubicBezTo>
                  <a:cubicBezTo>
                    <a:pt x="4712975" y="1700332"/>
                    <a:pt x="4714480" y="1700332"/>
                    <a:pt x="4715232" y="1701837"/>
                  </a:cubicBezTo>
                  <a:cubicBezTo>
                    <a:pt x="4718242" y="1703342"/>
                    <a:pt x="4722005" y="1704847"/>
                    <a:pt x="4726520" y="1705600"/>
                  </a:cubicBezTo>
                  <a:cubicBezTo>
                    <a:pt x="4729530" y="1705600"/>
                    <a:pt x="4746085" y="1705600"/>
                    <a:pt x="4758877" y="1705600"/>
                  </a:cubicBezTo>
                  <a:cubicBezTo>
                    <a:pt x="4767155" y="1705600"/>
                    <a:pt x="4773928" y="1704847"/>
                    <a:pt x="4776938" y="1704847"/>
                  </a:cubicBezTo>
                  <a:cubicBezTo>
                    <a:pt x="4779196" y="1704847"/>
                    <a:pt x="4782206" y="1705600"/>
                    <a:pt x="4786721" y="1705600"/>
                  </a:cubicBezTo>
                  <a:cubicBezTo>
                    <a:pt x="4791988" y="1706352"/>
                    <a:pt x="4798008" y="1707857"/>
                    <a:pt x="4804781" y="1707105"/>
                  </a:cubicBezTo>
                  <a:cubicBezTo>
                    <a:pt x="4810048" y="1706352"/>
                    <a:pt x="4818326" y="1708610"/>
                    <a:pt x="4825851" y="1710867"/>
                  </a:cubicBezTo>
                  <a:cubicBezTo>
                    <a:pt x="4831118" y="1712372"/>
                    <a:pt x="4836386" y="1713877"/>
                    <a:pt x="4841654" y="1714630"/>
                  </a:cubicBezTo>
                  <a:lnTo>
                    <a:pt x="4841654" y="1715382"/>
                  </a:lnTo>
                  <a:cubicBezTo>
                    <a:pt x="4842407" y="1715382"/>
                    <a:pt x="5010968" y="1743226"/>
                    <a:pt x="5033544" y="1756018"/>
                  </a:cubicBezTo>
                  <a:cubicBezTo>
                    <a:pt x="5042574" y="1760533"/>
                    <a:pt x="5053110" y="1767306"/>
                    <a:pt x="5063644" y="1773326"/>
                  </a:cubicBezTo>
                  <a:cubicBezTo>
                    <a:pt x="5083962" y="1785366"/>
                    <a:pt x="5103527" y="1796654"/>
                    <a:pt x="5111805" y="1800417"/>
                  </a:cubicBezTo>
                  <a:cubicBezTo>
                    <a:pt x="5117073" y="1802674"/>
                    <a:pt x="5142658" y="1818477"/>
                    <a:pt x="5168995" y="1835032"/>
                  </a:cubicBezTo>
                  <a:cubicBezTo>
                    <a:pt x="5195334" y="1851587"/>
                    <a:pt x="5222424" y="1868143"/>
                    <a:pt x="5231454" y="1872658"/>
                  </a:cubicBezTo>
                  <a:lnTo>
                    <a:pt x="5231454" y="1873410"/>
                  </a:lnTo>
                  <a:cubicBezTo>
                    <a:pt x="5248010" y="1880935"/>
                    <a:pt x="5348846" y="1915550"/>
                    <a:pt x="5366906" y="1921571"/>
                  </a:cubicBezTo>
                  <a:lnTo>
                    <a:pt x="5415820" y="1999832"/>
                  </a:lnTo>
                  <a:cubicBezTo>
                    <a:pt x="5416572" y="2001337"/>
                    <a:pt x="5417324" y="2002090"/>
                    <a:pt x="5418077" y="2002842"/>
                  </a:cubicBezTo>
                  <a:cubicBezTo>
                    <a:pt x="5419582" y="2003595"/>
                    <a:pt x="5420335" y="2004347"/>
                    <a:pt x="5421087" y="2005100"/>
                  </a:cubicBezTo>
                  <a:cubicBezTo>
                    <a:pt x="5417324" y="2020150"/>
                    <a:pt x="5411305" y="2044982"/>
                    <a:pt x="5410552" y="2047240"/>
                  </a:cubicBezTo>
                  <a:cubicBezTo>
                    <a:pt x="5409047" y="2048745"/>
                    <a:pt x="5399265" y="2057022"/>
                    <a:pt x="5386472" y="2068311"/>
                  </a:cubicBezTo>
                  <a:cubicBezTo>
                    <a:pt x="5350351" y="2100668"/>
                    <a:pt x="5286388" y="2157859"/>
                    <a:pt x="5283378" y="2166889"/>
                  </a:cubicBezTo>
                  <a:cubicBezTo>
                    <a:pt x="5280368" y="2175919"/>
                    <a:pt x="5244247" y="2236120"/>
                    <a:pt x="5244247" y="2236120"/>
                  </a:cubicBezTo>
                  <a:lnTo>
                    <a:pt x="5243494" y="2237625"/>
                  </a:lnTo>
                  <a:lnTo>
                    <a:pt x="5243494" y="2239130"/>
                  </a:lnTo>
                  <a:lnTo>
                    <a:pt x="5217909" y="2374582"/>
                  </a:lnTo>
                  <a:cubicBezTo>
                    <a:pt x="5217157" y="2380602"/>
                    <a:pt x="5214146" y="2395652"/>
                    <a:pt x="5208879" y="2410703"/>
                  </a:cubicBezTo>
                  <a:cubicBezTo>
                    <a:pt x="5203612" y="2425001"/>
                    <a:pt x="5196087" y="2439298"/>
                    <a:pt x="5187057" y="2444566"/>
                  </a:cubicBezTo>
                  <a:lnTo>
                    <a:pt x="5185552" y="2445318"/>
                  </a:lnTo>
                  <a:cubicBezTo>
                    <a:pt x="5172006" y="2451338"/>
                    <a:pt x="5136638" y="2454348"/>
                    <a:pt x="5106537" y="2456606"/>
                  </a:cubicBezTo>
                  <a:cubicBezTo>
                    <a:pt x="5084715" y="2458111"/>
                    <a:pt x="5065150" y="2459616"/>
                    <a:pt x="5055367" y="2462626"/>
                  </a:cubicBezTo>
                  <a:cubicBezTo>
                    <a:pt x="5052357" y="2463378"/>
                    <a:pt x="5049347" y="2464883"/>
                    <a:pt x="5046337" y="2465636"/>
                  </a:cubicBezTo>
                  <a:cubicBezTo>
                    <a:pt x="5043327" y="2467141"/>
                    <a:pt x="5041069" y="2467893"/>
                    <a:pt x="5038059" y="2469398"/>
                  </a:cubicBezTo>
                  <a:cubicBezTo>
                    <a:pt x="5023761" y="2475419"/>
                    <a:pt x="5012474" y="2484449"/>
                    <a:pt x="5007206" y="2492727"/>
                  </a:cubicBezTo>
                  <a:cubicBezTo>
                    <a:pt x="5001186" y="2502509"/>
                    <a:pt x="4968828" y="2543897"/>
                    <a:pt x="4968828" y="2543897"/>
                  </a:cubicBezTo>
                  <a:lnTo>
                    <a:pt x="4966570" y="2546155"/>
                  </a:lnTo>
                  <a:lnTo>
                    <a:pt x="4966570" y="2549165"/>
                  </a:lnTo>
                  <a:cubicBezTo>
                    <a:pt x="4966570" y="2549165"/>
                    <a:pt x="4965818" y="2574750"/>
                    <a:pt x="4962055" y="2579265"/>
                  </a:cubicBezTo>
                  <a:cubicBezTo>
                    <a:pt x="4959798" y="2582275"/>
                    <a:pt x="4954530" y="2586038"/>
                    <a:pt x="4948510" y="2590553"/>
                  </a:cubicBezTo>
                  <a:cubicBezTo>
                    <a:pt x="4943995" y="2593563"/>
                    <a:pt x="4940233" y="2595820"/>
                    <a:pt x="4936470" y="2598830"/>
                  </a:cubicBezTo>
                  <a:cubicBezTo>
                    <a:pt x="4934965" y="2600335"/>
                    <a:pt x="4932708" y="2601840"/>
                    <a:pt x="4931203" y="2604098"/>
                  </a:cubicBezTo>
                  <a:cubicBezTo>
                    <a:pt x="4928945" y="2606355"/>
                    <a:pt x="4925935" y="2608613"/>
                    <a:pt x="4922925" y="2611623"/>
                  </a:cubicBezTo>
                  <a:cubicBezTo>
                    <a:pt x="4906370" y="2628179"/>
                    <a:pt x="4882289" y="2653764"/>
                    <a:pt x="4882289" y="2662794"/>
                  </a:cubicBezTo>
                  <a:cubicBezTo>
                    <a:pt x="4882289" y="2664299"/>
                    <a:pt x="4881537" y="2667309"/>
                    <a:pt x="4880032" y="2672576"/>
                  </a:cubicBezTo>
                  <a:cubicBezTo>
                    <a:pt x="4878527" y="2677091"/>
                    <a:pt x="4877774" y="2680854"/>
                    <a:pt x="4876269" y="2685370"/>
                  </a:cubicBezTo>
                  <a:cubicBezTo>
                    <a:pt x="4868744" y="2708697"/>
                    <a:pt x="4855952" y="2742560"/>
                    <a:pt x="4846169" y="2750085"/>
                  </a:cubicBezTo>
                  <a:lnTo>
                    <a:pt x="4846169" y="2750838"/>
                  </a:lnTo>
                  <a:lnTo>
                    <a:pt x="4844664" y="2752343"/>
                  </a:lnTo>
                  <a:cubicBezTo>
                    <a:pt x="4841654" y="2755353"/>
                    <a:pt x="4838644" y="2758363"/>
                    <a:pt x="4836386" y="2762878"/>
                  </a:cubicBezTo>
                  <a:cubicBezTo>
                    <a:pt x="4833376" y="2766641"/>
                    <a:pt x="4831118" y="2771156"/>
                    <a:pt x="4828108" y="2775671"/>
                  </a:cubicBezTo>
                  <a:cubicBezTo>
                    <a:pt x="4815315" y="2797493"/>
                    <a:pt x="4802523" y="2826089"/>
                    <a:pt x="4800265" y="2832862"/>
                  </a:cubicBezTo>
                  <a:lnTo>
                    <a:pt x="4800265" y="2833614"/>
                  </a:lnTo>
                  <a:cubicBezTo>
                    <a:pt x="4799513" y="2835119"/>
                    <a:pt x="4796503" y="2839634"/>
                    <a:pt x="4792740" y="2846407"/>
                  </a:cubicBezTo>
                  <a:cubicBezTo>
                    <a:pt x="4776186" y="2875002"/>
                    <a:pt x="4740817" y="2933698"/>
                    <a:pt x="4748342" y="2949500"/>
                  </a:cubicBezTo>
                  <a:cubicBezTo>
                    <a:pt x="4751352" y="2954768"/>
                    <a:pt x="4757372" y="2963046"/>
                    <a:pt x="4765650" y="2971324"/>
                  </a:cubicBezTo>
                  <a:cubicBezTo>
                    <a:pt x="4779948" y="2987126"/>
                    <a:pt x="4798008" y="3008196"/>
                    <a:pt x="4794998" y="3015721"/>
                  </a:cubicBezTo>
                  <a:cubicBezTo>
                    <a:pt x="4791236" y="3023999"/>
                    <a:pt x="4782206" y="3033782"/>
                    <a:pt x="4771670" y="3043565"/>
                  </a:cubicBezTo>
                  <a:cubicBezTo>
                    <a:pt x="4760382" y="3054100"/>
                    <a:pt x="4748342" y="3063882"/>
                    <a:pt x="4737807" y="3072160"/>
                  </a:cubicBezTo>
                  <a:cubicBezTo>
                    <a:pt x="4725767" y="3081942"/>
                    <a:pt x="4725014" y="3092478"/>
                    <a:pt x="4727272" y="3103013"/>
                  </a:cubicBezTo>
                  <a:cubicBezTo>
                    <a:pt x="4713727" y="3103013"/>
                    <a:pt x="4688894" y="3103766"/>
                    <a:pt x="4678359" y="3108281"/>
                  </a:cubicBezTo>
                  <a:cubicBezTo>
                    <a:pt x="4671586" y="3111291"/>
                    <a:pt x="4669329" y="3115053"/>
                    <a:pt x="4667071" y="3119568"/>
                  </a:cubicBezTo>
                  <a:cubicBezTo>
                    <a:pt x="4665566" y="3122578"/>
                    <a:pt x="4664061" y="3125588"/>
                    <a:pt x="4639981" y="3124083"/>
                  </a:cubicBezTo>
                  <a:cubicBezTo>
                    <a:pt x="4613643" y="3121826"/>
                    <a:pt x="4609880" y="3118816"/>
                    <a:pt x="4606870" y="3115806"/>
                  </a:cubicBezTo>
                  <a:cubicBezTo>
                    <a:pt x="4603860" y="3113548"/>
                    <a:pt x="4601603" y="3110538"/>
                    <a:pt x="4595582" y="3109033"/>
                  </a:cubicBezTo>
                  <a:cubicBezTo>
                    <a:pt x="4584295" y="3105270"/>
                    <a:pt x="4551937" y="3113548"/>
                    <a:pt x="4527856" y="3127093"/>
                  </a:cubicBezTo>
                  <a:cubicBezTo>
                    <a:pt x="4523342" y="3129351"/>
                    <a:pt x="4518827" y="3132361"/>
                    <a:pt x="4515064" y="3135371"/>
                  </a:cubicBezTo>
                  <a:cubicBezTo>
                    <a:pt x="4510549" y="3138381"/>
                    <a:pt x="4507539" y="3141391"/>
                    <a:pt x="4504529" y="3145153"/>
                  </a:cubicBezTo>
                  <a:lnTo>
                    <a:pt x="4503777" y="3145906"/>
                  </a:lnTo>
                  <a:cubicBezTo>
                    <a:pt x="4496252" y="3154936"/>
                    <a:pt x="4489479" y="3154936"/>
                    <a:pt x="4482706" y="3154183"/>
                  </a:cubicBezTo>
                  <a:cubicBezTo>
                    <a:pt x="4475933" y="3153431"/>
                    <a:pt x="4469160" y="3152678"/>
                    <a:pt x="4461635" y="3156441"/>
                  </a:cubicBezTo>
                  <a:cubicBezTo>
                    <a:pt x="4457121" y="3158698"/>
                    <a:pt x="4454863" y="3153431"/>
                    <a:pt x="4449596" y="3143648"/>
                  </a:cubicBezTo>
                  <a:cubicBezTo>
                    <a:pt x="4445833" y="3137628"/>
                    <a:pt x="4442071" y="3129351"/>
                    <a:pt x="4436051" y="3121826"/>
                  </a:cubicBezTo>
                  <a:lnTo>
                    <a:pt x="4435298" y="3120321"/>
                  </a:lnTo>
                  <a:cubicBezTo>
                    <a:pt x="4418743" y="3096240"/>
                    <a:pt x="4414228" y="3099250"/>
                    <a:pt x="4403692" y="3106023"/>
                  </a:cubicBezTo>
                  <a:cubicBezTo>
                    <a:pt x="4401434" y="3107528"/>
                    <a:pt x="4397672" y="3109786"/>
                    <a:pt x="4392404" y="3109786"/>
                  </a:cubicBezTo>
                  <a:cubicBezTo>
                    <a:pt x="4387890" y="3109786"/>
                    <a:pt x="4385632" y="3107528"/>
                    <a:pt x="4384879" y="3105270"/>
                  </a:cubicBezTo>
                  <a:cubicBezTo>
                    <a:pt x="4384879" y="3104518"/>
                    <a:pt x="4384127" y="3103013"/>
                    <a:pt x="4383375" y="3102261"/>
                  </a:cubicBezTo>
                  <a:cubicBezTo>
                    <a:pt x="4381870" y="3096993"/>
                    <a:pt x="4383375" y="3087210"/>
                    <a:pt x="4383375" y="3083447"/>
                  </a:cubicBezTo>
                  <a:cubicBezTo>
                    <a:pt x="4383375" y="3075170"/>
                    <a:pt x="4375850" y="3069150"/>
                    <a:pt x="4364562" y="3064635"/>
                  </a:cubicBezTo>
                  <a:cubicBezTo>
                    <a:pt x="4360047" y="3063130"/>
                    <a:pt x="4354779" y="3061625"/>
                    <a:pt x="4349512" y="3060872"/>
                  </a:cubicBezTo>
                  <a:cubicBezTo>
                    <a:pt x="4344244" y="3059367"/>
                    <a:pt x="4337471" y="3058615"/>
                    <a:pt x="4332203" y="3057862"/>
                  </a:cubicBezTo>
                  <a:lnTo>
                    <a:pt x="4331451" y="3057110"/>
                  </a:lnTo>
                  <a:lnTo>
                    <a:pt x="4326183" y="3056357"/>
                  </a:lnTo>
                  <a:cubicBezTo>
                    <a:pt x="4320916" y="3055605"/>
                    <a:pt x="4319411" y="3056357"/>
                    <a:pt x="4318658" y="3055605"/>
                  </a:cubicBezTo>
                  <a:cubicBezTo>
                    <a:pt x="4317906" y="3054852"/>
                    <a:pt x="4318658" y="3055605"/>
                    <a:pt x="4318658" y="3054100"/>
                  </a:cubicBezTo>
                  <a:cubicBezTo>
                    <a:pt x="4317906" y="3051090"/>
                    <a:pt x="4316401" y="3046575"/>
                    <a:pt x="4313391" y="3039802"/>
                  </a:cubicBezTo>
                  <a:cubicBezTo>
                    <a:pt x="4304361" y="3020236"/>
                    <a:pt x="4298341" y="3020989"/>
                    <a:pt x="4275766" y="3026257"/>
                  </a:cubicBezTo>
                  <a:cubicBezTo>
                    <a:pt x="4266735" y="3028514"/>
                    <a:pt x="4253190" y="3030772"/>
                    <a:pt x="4234377" y="3032277"/>
                  </a:cubicBezTo>
                  <a:cubicBezTo>
                    <a:pt x="4193742" y="3036040"/>
                    <a:pt x="4192989" y="3042812"/>
                    <a:pt x="4192237" y="3056357"/>
                  </a:cubicBezTo>
                  <a:cubicBezTo>
                    <a:pt x="4192237" y="3060872"/>
                    <a:pt x="4190731" y="3067645"/>
                    <a:pt x="4183206" y="3075922"/>
                  </a:cubicBezTo>
                  <a:cubicBezTo>
                    <a:pt x="4182454" y="3076675"/>
                    <a:pt x="4182454" y="3076675"/>
                    <a:pt x="4182454" y="3077427"/>
                  </a:cubicBezTo>
                  <a:cubicBezTo>
                    <a:pt x="4181701" y="3070655"/>
                    <a:pt x="4180197" y="3062377"/>
                    <a:pt x="4174176" y="3054100"/>
                  </a:cubicBezTo>
                  <a:lnTo>
                    <a:pt x="4174176" y="3053347"/>
                  </a:lnTo>
                  <a:cubicBezTo>
                    <a:pt x="4165147" y="3041307"/>
                    <a:pt x="4158374" y="3041307"/>
                    <a:pt x="4150849" y="3046575"/>
                  </a:cubicBezTo>
                  <a:cubicBezTo>
                    <a:pt x="4147839" y="3048832"/>
                    <a:pt x="4146334" y="3051090"/>
                    <a:pt x="4144076" y="3053347"/>
                  </a:cubicBezTo>
                  <a:cubicBezTo>
                    <a:pt x="4139561" y="3058615"/>
                    <a:pt x="4133541" y="3066140"/>
                    <a:pt x="4123005" y="3064635"/>
                  </a:cubicBezTo>
                  <a:cubicBezTo>
                    <a:pt x="4113975" y="3063130"/>
                    <a:pt x="4102688" y="3060872"/>
                    <a:pt x="4090648" y="3059367"/>
                  </a:cubicBezTo>
                  <a:cubicBezTo>
                    <a:pt x="4060547" y="3054100"/>
                    <a:pt x="4027437" y="3048080"/>
                    <a:pt x="4021417" y="3053347"/>
                  </a:cubicBezTo>
                  <a:cubicBezTo>
                    <a:pt x="4016902" y="3057110"/>
                    <a:pt x="4016149" y="3061625"/>
                    <a:pt x="4019912" y="3066892"/>
                  </a:cubicBezTo>
                  <a:cubicBezTo>
                    <a:pt x="4022922" y="3071407"/>
                    <a:pt x="4025179" y="3086457"/>
                    <a:pt x="4025179" y="3102261"/>
                  </a:cubicBezTo>
                  <a:cubicBezTo>
                    <a:pt x="4025932" y="3117311"/>
                    <a:pt x="4023674" y="3131608"/>
                    <a:pt x="4019160" y="3134618"/>
                  </a:cubicBezTo>
                  <a:cubicBezTo>
                    <a:pt x="4014645" y="3136876"/>
                    <a:pt x="4006367" y="3139886"/>
                    <a:pt x="3997336" y="3142143"/>
                  </a:cubicBezTo>
                  <a:cubicBezTo>
                    <a:pt x="3978523" y="3148163"/>
                    <a:pt x="3958206" y="3154183"/>
                    <a:pt x="3954444" y="3167728"/>
                  </a:cubicBezTo>
                  <a:lnTo>
                    <a:pt x="3954444" y="3168481"/>
                  </a:lnTo>
                  <a:cubicBezTo>
                    <a:pt x="3949928" y="3184284"/>
                    <a:pt x="3971751" y="3192562"/>
                    <a:pt x="3996584" y="3202344"/>
                  </a:cubicBezTo>
                  <a:cubicBezTo>
                    <a:pt x="4011635" y="3208364"/>
                    <a:pt x="4028190" y="3215137"/>
                    <a:pt x="4037972" y="3221909"/>
                  </a:cubicBezTo>
                  <a:cubicBezTo>
                    <a:pt x="4055279" y="3234702"/>
                    <a:pt x="4043992" y="3264050"/>
                    <a:pt x="4038724" y="3279100"/>
                  </a:cubicBezTo>
                  <a:cubicBezTo>
                    <a:pt x="4037220" y="3281358"/>
                    <a:pt x="4036467" y="3283615"/>
                    <a:pt x="4036467" y="3285120"/>
                  </a:cubicBezTo>
                  <a:lnTo>
                    <a:pt x="4036467" y="3285873"/>
                  </a:lnTo>
                  <a:cubicBezTo>
                    <a:pt x="4034210" y="3291893"/>
                    <a:pt x="4031952" y="3308448"/>
                    <a:pt x="4029695" y="3328766"/>
                  </a:cubicBezTo>
                  <a:cubicBezTo>
                    <a:pt x="4025932" y="3358866"/>
                    <a:pt x="4021417" y="3397245"/>
                    <a:pt x="4015397" y="3414552"/>
                  </a:cubicBezTo>
                  <a:lnTo>
                    <a:pt x="4014645" y="3415305"/>
                  </a:lnTo>
                  <a:cubicBezTo>
                    <a:pt x="4010882" y="3425840"/>
                    <a:pt x="4010882" y="3425840"/>
                    <a:pt x="4010882" y="3425840"/>
                  </a:cubicBezTo>
                  <a:cubicBezTo>
                    <a:pt x="4006367" y="3425840"/>
                    <a:pt x="4001099" y="3426592"/>
                    <a:pt x="3995078" y="3439385"/>
                  </a:cubicBezTo>
                  <a:cubicBezTo>
                    <a:pt x="3988306" y="3453683"/>
                    <a:pt x="3980781" y="3494318"/>
                    <a:pt x="3986048" y="3537964"/>
                  </a:cubicBezTo>
                  <a:cubicBezTo>
                    <a:pt x="3987553" y="3546242"/>
                    <a:pt x="3988306" y="3555272"/>
                    <a:pt x="3990564" y="3563549"/>
                  </a:cubicBezTo>
                  <a:cubicBezTo>
                    <a:pt x="3992821" y="3572579"/>
                    <a:pt x="3995078" y="3580857"/>
                    <a:pt x="3998089" y="3589135"/>
                  </a:cubicBezTo>
                  <a:lnTo>
                    <a:pt x="3998089" y="3589887"/>
                  </a:lnTo>
                  <a:cubicBezTo>
                    <a:pt x="4006367" y="3611710"/>
                    <a:pt x="4009377" y="3651593"/>
                    <a:pt x="4012387" y="3689971"/>
                  </a:cubicBezTo>
                  <a:cubicBezTo>
                    <a:pt x="4016149" y="3749420"/>
                    <a:pt x="4020665" y="3807363"/>
                    <a:pt x="4048507" y="3811125"/>
                  </a:cubicBezTo>
                  <a:cubicBezTo>
                    <a:pt x="4056032" y="3811878"/>
                    <a:pt x="4063557" y="3811878"/>
                    <a:pt x="4071082" y="3812631"/>
                  </a:cubicBezTo>
                  <a:cubicBezTo>
                    <a:pt x="4095163" y="3814136"/>
                    <a:pt x="4116986" y="3814888"/>
                    <a:pt x="4119996" y="3841225"/>
                  </a:cubicBezTo>
                  <a:cubicBezTo>
                    <a:pt x="4121500" y="3855523"/>
                    <a:pt x="4121500" y="3886376"/>
                    <a:pt x="4121500" y="3923249"/>
                  </a:cubicBezTo>
                  <a:cubicBezTo>
                    <a:pt x="4121500" y="3996243"/>
                    <a:pt x="4119996" y="4091060"/>
                    <a:pt x="4132788" y="4116645"/>
                  </a:cubicBezTo>
                  <a:cubicBezTo>
                    <a:pt x="4143324" y="4139220"/>
                    <a:pt x="4151601" y="4198668"/>
                    <a:pt x="4156869" y="4237799"/>
                  </a:cubicBezTo>
                  <a:cubicBezTo>
                    <a:pt x="4159879" y="4259622"/>
                    <a:pt x="4162137" y="4275425"/>
                    <a:pt x="4164394" y="4279187"/>
                  </a:cubicBezTo>
                  <a:lnTo>
                    <a:pt x="4165147" y="4279187"/>
                  </a:lnTo>
                  <a:lnTo>
                    <a:pt x="4165147" y="4279940"/>
                  </a:lnTo>
                  <a:cubicBezTo>
                    <a:pt x="4169662" y="4287465"/>
                    <a:pt x="4268240" y="4293485"/>
                    <a:pt x="4320916" y="4295742"/>
                  </a:cubicBezTo>
                  <a:cubicBezTo>
                    <a:pt x="4306619" y="4310793"/>
                    <a:pt x="4290064" y="4328100"/>
                    <a:pt x="4284796" y="4332615"/>
                  </a:cubicBezTo>
                  <a:cubicBezTo>
                    <a:pt x="4274260" y="4340893"/>
                    <a:pt x="4272756" y="4358201"/>
                    <a:pt x="4272756" y="4358201"/>
                  </a:cubicBezTo>
                  <a:lnTo>
                    <a:pt x="4284796" y="4407114"/>
                  </a:lnTo>
                  <a:cubicBezTo>
                    <a:pt x="4284796" y="4407114"/>
                    <a:pt x="4261468" y="4427432"/>
                    <a:pt x="4256200" y="4434205"/>
                  </a:cubicBezTo>
                  <a:cubicBezTo>
                    <a:pt x="4250932" y="4440977"/>
                    <a:pt x="4250932" y="4451512"/>
                    <a:pt x="4250180" y="4455275"/>
                  </a:cubicBezTo>
                  <a:cubicBezTo>
                    <a:pt x="4249427" y="4459037"/>
                    <a:pt x="4178692" y="4452265"/>
                    <a:pt x="4174176" y="4451512"/>
                  </a:cubicBezTo>
                  <a:cubicBezTo>
                    <a:pt x="4169662" y="4450759"/>
                    <a:pt x="4148592" y="4452265"/>
                    <a:pt x="4129026" y="4446997"/>
                  </a:cubicBezTo>
                  <a:cubicBezTo>
                    <a:pt x="4109461" y="4442482"/>
                    <a:pt x="4110213" y="4459037"/>
                    <a:pt x="4109461" y="4476345"/>
                  </a:cubicBezTo>
                  <a:cubicBezTo>
                    <a:pt x="4107955" y="4493652"/>
                    <a:pt x="4120748" y="4507198"/>
                    <a:pt x="4120748" y="4516981"/>
                  </a:cubicBezTo>
                  <a:cubicBezTo>
                    <a:pt x="4120748" y="4527516"/>
                    <a:pt x="4076350" y="4569657"/>
                    <a:pt x="4069578" y="4586964"/>
                  </a:cubicBezTo>
                  <a:cubicBezTo>
                    <a:pt x="4063557" y="4604272"/>
                    <a:pt x="4080866" y="4611797"/>
                    <a:pt x="4088391" y="4617817"/>
                  </a:cubicBezTo>
                  <a:cubicBezTo>
                    <a:pt x="4095163" y="4624590"/>
                    <a:pt x="4096668" y="4630610"/>
                    <a:pt x="4096668" y="4634372"/>
                  </a:cubicBezTo>
                  <a:cubicBezTo>
                    <a:pt x="4096668" y="4638135"/>
                    <a:pt x="4078608" y="4639640"/>
                    <a:pt x="4067320" y="4643403"/>
                  </a:cubicBezTo>
                  <a:cubicBezTo>
                    <a:pt x="4055279" y="4647165"/>
                    <a:pt x="3967989" y="4663720"/>
                    <a:pt x="3960464" y="4665978"/>
                  </a:cubicBezTo>
                  <a:cubicBezTo>
                    <a:pt x="3953691" y="4668235"/>
                    <a:pt x="3932620" y="4668235"/>
                    <a:pt x="3922838" y="4665225"/>
                  </a:cubicBezTo>
                  <a:cubicBezTo>
                    <a:pt x="3912302" y="4662215"/>
                    <a:pt x="3873172" y="4641145"/>
                    <a:pt x="3873172" y="4641145"/>
                  </a:cubicBezTo>
                  <a:lnTo>
                    <a:pt x="3837804" y="4671998"/>
                  </a:lnTo>
                  <a:cubicBezTo>
                    <a:pt x="3837804" y="4671998"/>
                    <a:pt x="3805446" y="4677265"/>
                    <a:pt x="3796416" y="4678770"/>
                  </a:cubicBezTo>
                  <a:cubicBezTo>
                    <a:pt x="3787386" y="4681028"/>
                    <a:pt x="3776850" y="4673503"/>
                    <a:pt x="3773841" y="4682533"/>
                  </a:cubicBezTo>
                  <a:cubicBezTo>
                    <a:pt x="3770078" y="4690811"/>
                    <a:pt x="3735463" y="4735209"/>
                    <a:pt x="3735463" y="4735209"/>
                  </a:cubicBezTo>
                  <a:cubicBezTo>
                    <a:pt x="3735463" y="4735209"/>
                    <a:pt x="3614309" y="4738971"/>
                    <a:pt x="3606784" y="4736713"/>
                  </a:cubicBezTo>
                  <a:cubicBezTo>
                    <a:pt x="3599259" y="4734456"/>
                    <a:pt x="3588723" y="4729941"/>
                    <a:pt x="3588723" y="4729941"/>
                  </a:cubicBezTo>
                  <a:lnTo>
                    <a:pt x="3533790" y="4733704"/>
                  </a:lnTo>
                  <a:cubicBezTo>
                    <a:pt x="3533790" y="4733704"/>
                    <a:pt x="3512720" y="4757784"/>
                    <a:pt x="3509709" y="4758536"/>
                  </a:cubicBezTo>
                  <a:cubicBezTo>
                    <a:pt x="3505946" y="4759289"/>
                    <a:pt x="3463054" y="4760794"/>
                    <a:pt x="3463054" y="4760794"/>
                  </a:cubicBezTo>
                  <a:cubicBezTo>
                    <a:pt x="3463054" y="4760794"/>
                    <a:pt x="3441231" y="4778102"/>
                    <a:pt x="3433706" y="4782617"/>
                  </a:cubicBezTo>
                  <a:cubicBezTo>
                    <a:pt x="3426933" y="4787132"/>
                    <a:pt x="3396833" y="4751011"/>
                    <a:pt x="3396833" y="4751011"/>
                  </a:cubicBezTo>
                  <a:cubicBezTo>
                    <a:pt x="3396833" y="4751011"/>
                    <a:pt x="3334374" y="4693068"/>
                    <a:pt x="3326849" y="4675760"/>
                  </a:cubicBezTo>
                  <a:cubicBezTo>
                    <a:pt x="3320077" y="4658453"/>
                    <a:pt x="3255361" y="4601261"/>
                    <a:pt x="3245578" y="4576429"/>
                  </a:cubicBezTo>
                  <a:cubicBezTo>
                    <a:pt x="3235796" y="4551596"/>
                    <a:pt x="3241063" y="4510208"/>
                    <a:pt x="3245578" y="4496663"/>
                  </a:cubicBezTo>
                  <a:cubicBezTo>
                    <a:pt x="3250846" y="4483118"/>
                    <a:pt x="3263638" y="4416897"/>
                    <a:pt x="3264391" y="4405609"/>
                  </a:cubicBezTo>
                  <a:cubicBezTo>
                    <a:pt x="3265143" y="4394321"/>
                    <a:pt x="3226012" y="4370994"/>
                    <a:pt x="3210962" y="4364974"/>
                  </a:cubicBezTo>
                  <a:cubicBezTo>
                    <a:pt x="3195912" y="4358954"/>
                    <a:pt x="3192150" y="4321328"/>
                    <a:pt x="3190645" y="4313050"/>
                  </a:cubicBezTo>
                  <a:cubicBezTo>
                    <a:pt x="3188387" y="4305525"/>
                    <a:pt x="3185378" y="4282198"/>
                    <a:pt x="3185378" y="4282198"/>
                  </a:cubicBezTo>
                  <a:cubicBezTo>
                    <a:pt x="3185378" y="4282198"/>
                    <a:pt x="3178605" y="4282950"/>
                    <a:pt x="3170328" y="4282950"/>
                  </a:cubicBezTo>
                  <a:cubicBezTo>
                    <a:pt x="3161296" y="4282950"/>
                    <a:pt x="3162050" y="4291980"/>
                    <a:pt x="3157534" y="4294238"/>
                  </a:cubicBezTo>
                  <a:cubicBezTo>
                    <a:pt x="3153019" y="4297248"/>
                    <a:pt x="3146246" y="4289723"/>
                    <a:pt x="3144741" y="4280692"/>
                  </a:cubicBezTo>
                  <a:cubicBezTo>
                    <a:pt x="3142484" y="4271662"/>
                    <a:pt x="3095828" y="4191143"/>
                    <a:pt x="3092818" y="4186628"/>
                  </a:cubicBezTo>
                  <a:cubicBezTo>
                    <a:pt x="3089056" y="4182866"/>
                    <a:pt x="3005527" y="4183618"/>
                    <a:pt x="2987467" y="4182113"/>
                  </a:cubicBezTo>
                  <a:cubicBezTo>
                    <a:pt x="2970159" y="4180608"/>
                    <a:pt x="2941563" y="4170073"/>
                    <a:pt x="2941563" y="4170073"/>
                  </a:cubicBezTo>
                  <a:cubicBezTo>
                    <a:pt x="2941563" y="4170073"/>
                    <a:pt x="2942316" y="4124170"/>
                    <a:pt x="2939306" y="4097079"/>
                  </a:cubicBezTo>
                  <a:cubicBezTo>
                    <a:pt x="2952852" y="4092565"/>
                    <a:pt x="2967150" y="4085040"/>
                    <a:pt x="2981447" y="4076762"/>
                  </a:cubicBezTo>
                  <a:cubicBezTo>
                    <a:pt x="2995744" y="4069237"/>
                    <a:pt x="3010042" y="4060959"/>
                    <a:pt x="3020578" y="4058701"/>
                  </a:cubicBezTo>
                  <a:cubicBezTo>
                    <a:pt x="3048420" y="4053434"/>
                    <a:pt x="3048420" y="4053434"/>
                    <a:pt x="3063470" y="4033869"/>
                  </a:cubicBezTo>
                  <a:cubicBezTo>
                    <a:pt x="3067985" y="4027849"/>
                    <a:pt x="3071748" y="4020324"/>
                    <a:pt x="3075510" y="4013551"/>
                  </a:cubicBezTo>
                  <a:cubicBezTo>
                    <a:pt x="3082283" y="3999253"/>
                    <a:pt x="3090560" y="3983450"/>
                    <a:pt x="3107869" y="3972163"/>
                  </a:cubicBezTo>
                  <a:cubicBezTo>
                    <a:pt x="3118404" y="3965390"/>
                    <a:pt x="3128939" y="3960123"/>
                    <a:pt x="3139474" y="3955608"/>
                  </a:cubicBezTo>
                  <a:cubicBezTo>
                    <a:pt x="3159040" y="3947330"/>
                    <a:pt x="3177100" y="3938300"/>
                    <a:pt x="3193655" y="3920239"/>
                  </a:cubicBezTo>
                  <a:cubicBezTo>
                    <a:pt x="3204942" y="3907447"/>
                    <a:pt x="3214725" y="3900674"/>
                    <a:pt x="3223755" y="3896912"/>
                  </a:cubicBezTo>
                  <a:cubicBezTo>
                    <a:pt x="3232786" y="3893149"/>
                    <a:pt x="3243320" y="3892397"/>
                    <a:pt x="3255361" y="3892397"/>
                  </a:cubicBezTo>
                  <a:cubicBezTo>
                    <a:pt x="3268154" y="3892397"/>
                    <a:pt x="3276431" y="3892397"/>
                    <a:pt x="3283956" y="3891644"/>
                  </a:cubicBezTo>
                  <a:cubicBezTo>
                    <a:pt x="3291481" y="3890892"/>
                    <a:pt x="3299006" y="3889387"/>
                    <a:pt x="3310294" y="3886376"/>
                  </a:cubicBezTo>
                  <a:cubicBezTo>
                    <a:pt x="3327602" y="3881862"/>
                    <a:pt x="3335880" y="3857028"/>
                    <a:pt x="3344910" y="3832948"/>
                  </a:cubicBezTo>
                  <a:cubicBezTo>
                    <a:pt x="3350930" y="3815641"/>
                    <a:pt x="3356949" y="3799086"/>
                    <a:pt x="3364474" y="3791560"/>
                  </a:cubicBezTo>
                  <a:cubicBezTo>
                    <a:pt x="3370494" y="3785540"/>
                    <a:pt x="3382536" y="3777262"/>
                    <a:pt x="3396833" y="3768232"/>
                  </a:cubicBezTo>
                  <a:cubicBezTo>
                    <a:pt x="3426181" y="3747915"/>
                    <a:pt x="3460044" y="3725339"/>
                    <a:pt x="3460044" y="3707279"/>
                  </a:cubicBezTo>
                  <a:lnTo>
                    <a:pt x="3460044" y="3706526"/>
                  </a:lnTo>
                  <a:cubicBezTo>
                    <a:pt x="3460044" y="3695239"/>
                    <a:pt x="3457787" y="3684704"/>
                    <a:pt x="3454024" y="3674169"/>
                  </a:cubicBezTo>
                  <a:cubicBezTo>
                    <a:pt x="3450262" y="3663634"/>
                    <a:pt x="3445746" y="3653851"/>
                    <a:pt x="3439726" y="3644820"/>
                  </a:cubicBezTo>
                  <a:cubicBezTo>
                    <a:pt x="3435211" y="3636543"/>
                    <a:pt x="3437468" y="3621493"/>
                    <a:pt x="3439726" y="3606443"/>
                  </a:cubicBezTo>
                  <a:cubicBezTo>
                    <a:pt x="3441984" y="3595155"/>
                    <a:pt x="3443488" y="3584619"/>
                    <a:pt x="3443488" y="3576342"/>
                  </a:cubicBezTo>
                  <a:cubicBezTo>
                    <a:pt x="3443488" y="3569569"/>
                    <a:pt x="3463054" y="3577094"/>
                    <a:pt x="3463054" y="3577094"/>
                  </a:cubicBezTo>
                  <a:lnTo>
                    <a:pt x="3474341" y="3580857"/>
                  </a:lnTo>
                  <a:lnTo>
                    <a:pt x="3474341" y="3569569"/>
                  </a:lnTo>
                  <a:lnTo>
                    <a:pt x="3474341" y="3476258"/>
                  </a:lnTo>
                  <a:cubicBezTo>
                    <a:pt x="3474341" y="3468733"/>
                    <a:pt x="3480362" y="3464971"/>
                    <a:pt x="3495412" y="3455188"/>
                  </a:cubicBezTo>
                  <a:lnTo>
                    <a:pt x="3497669" y="3453683"/>
                  </a:lnTo>
                  <a:cubicBezTo>
                    <a:pt x="3514224" y="3442395"/>
                    <a:pt x="3512720" y="3431860"/>
                    <a:pt x="3511214" y="3419067"/>
                  </a:cubicBezTo>
                  <a:cubicBezTo>
                    <a:pt x="3510462" y="3413800"/>
                    <a:pt x="3509709" y="3408532"/>
                    <a:pt x="3511214" y="3404017"/>
                  </a:cubicBezTo>
                  <a:cubicBezTo>
                    <a:pt x="3513472" y="3396492"/>
                    <a:pt x="3514224" y="3396492"/>
                    <a:pt x="3520997" y="3396492"/>
                  </a:cubicBezTo>
                  <a:cubicBezTo>
                    <a:pt x="3524008" y="3396492"/>
                    <a:pt x="3527770" y="3396492"/>
                    <a:pt x="3532285" y="3396492"/>
                  </a:cubicBezTo>
                  <a:cubicBezTo>
                    <a:pt x="3544325" y="3396492"/>
                    <a:pt x="3566147" y="3396492"/>
                    <a:pt x="3584960" y="3394987"/>
                  </a:cubicBezTo>
                  <a:cubicBezTo>
                    <a:pt x="3608289" y="3392730"/>
                    <a:pt x="3627853" y="3388215"/>
                    <a:pt x="3627101" y="3375421"/>
                  </a:cubicBezTo>
                  <a:cubicBezTo>
                    <a:pt x="3627101" y="3372411"/>
                    <a:pt x="3627101" y="3367896"/>
                    <a:pt x="3626348" y="3360371"/>
                  </a:cubicBezTo>
                  <a:cubicBezTo>
                    <a:pt x="3625596" y="3336291"/>
                    <a:pt x="3624843" y="3293398"/>
                    <a:pt x="3621081" y="3277595"/>
                  </a:cubicBezTo>
                  <a:lnTo>
                    <a:pt x="3620328" y="3276090"/>
                  </a:lnTo>
                  <a:cubicBezTo>
                    <a:pt x="3615061" y="3259535"/>
                    <a:pt x="3612051" y="3257278"/>
                    <a:pt x="3604526" y="3252010"/>
                  </a:cubicBezTo>
                  <a:cubicBezTo>
                    <a:pt x="3603021" y="3251258"/>
                    <a:pt x="3601516" y="3249753"/>
                    <a:pt x="3600764" y="3249000"/>
                  </a:cubicBezTo>
                  <a:cubicBezTo>
                    <a:pt x="3593238" y="3242980"/>
                    <a:pt x="3588723" y="3243732"/>
                    <a:pt x="3579692" y="3245237"/>
                  </a:cubicBezTo>
                  <a:cubicBezTo>
                    <a:pt x="3574425" y="3246742"/>
                    <a:pt x="3566147" y="3248248"/>
                    <a:pt x="3551850" y="3248248"/>
                  </a:cubicBezTo>
                  <a:cubicBezTo>
                    <a:pt x="3538305" y="3248248"/>
                    <a:pt x="3536047" y="3245990"/>
                    <a:pt x="3533038" y="3243732"/>
                  </a:cubicBezTo>
                  <a:cubicBezTo>
                    <a:pt x="3528522" y="3239217"/>
                    <a:pt x="3523255" y="3234702"/>
                    <a:pt x="3505194" y="3231692"/>
                  </a:cubicBezTo>
                  <a:cubicBezTo>
                    <a:pt x="3492401" y="3230187"/>
                    <a:pt x="3481866" y="3229434"/>
                    <a:pt x="3473589" y="3228682"/>
                  </a:cubicBezTo>
                  <a:cubicBezTo>
                    <a:pt x="3460796" y="3227929"/>
                    <a:pt x="3452519" y="3227177"/>
                    <a:pt x="3450262" y="3224919"/>
                  </a:cubicBezTo>
                  <a:cubicBezTo>
                    <a:pt x="3445746" y="3220404"/>
                    <a:pt x="3435211" y="3199334"/>
                    <a:pt x="3427686" y="3182779"/>
                  </a:cubicBezTo>
                  <a:lnTo>
                    <a:pt x="3423923" y="3173749"/>
                  </a:lnTo>
                  <a:lnTo>
                    <a:pt x="3420913" y="3166976"/>
                  </a:lnTo>
                  <a:cubicBezTo>
                    <a:pt x="3415645" y="3154183"/>
                    <a:pt x="3408873" y="3154936"/>
                    <a:pt x="3401348" y="3156441"/>
                  </a:cubicBezTo>
                  <a:cubicBezTo>
                    <a:pt x="3399090" y="3156441"/>
                    <a:pt x="3396081" y="3157193"/>
                    <a:pt x="3393823" y="3154183"/>
                  </a:cubicBezTo>
                  <a:cubicBezTo>
                    <a:pt x="3390061" y="3151173"/>
                    <a:pt x="3390061" y="3139886"/>
                    <a:pt x="3390813" y="3129351"/>
                  </a:cubicBezTo>
                  <a:cubicBezTo>
                    <a:pt x="3390813" y="3120321"/>
                    <a:pt x="3391565" y="3111291"/>
                    <a:pt x="3389308" y="3104518"/>
                  </a:cubicBezTo>
                  <a:lnTo>
                    <a:pt x="3389308" y="3103766"/>
                  </a:lnTo>
                  <a:cubicBezTo>
                    <a:pt x="3387050" y="3098497"/>
                    <a:pt x="3387803" y="3097745"/>
                    <a:pt x="3392318" y="3092478"/>
                  </a:cubicBezTo>
                  <a:cubicBezTo>
                    <a:pt x="3395328" y="3089467"/>
                    <a:pt x="3399090" y="3084952"/>
                    <a:pt x="3403606" y="3079685"/>
                  </a:cubicBezTo>
                  <a:cubicBezTo>
                    <a:pt x="3411131" y="3069902"/>
                    <a:pt x="3418656" y="3063130"/>
                    <a:pt x="3425428" y="3056357"/>
                  </a:cubicBezTo>
                  <a:cubicBezTo>
                    <a:pt x="3434458" y="3048080"/>
                    <a:pt x="3441984" y="3041307"/>
                    <a:pt x="3445746" y="3032277"/>
                  </a:cubicBezTo>
                  <a:cubicBezTo>
                    <a:pt x="3448004" y="3027009"/>
                    <a:pt x="3448756" y="3017979"/>
                    <a:pt x="3450262" y="3008196"/>
                  </a:cubicBezTo>
                  <a:cubicBezTo>
                    <a:pt x="3450262" y="3009701"/>
                    <a:pt x="3451014" y="3010454"/>
                    <a:pt x="3451766" y="3011206"/>
                  </a:cubicBezTo>
                  <a:cubicBezTo>
                    <a:pt x="3460044" y="3028514"/>
                    <a:pt x="3472837" y="3023246"/>
                    <a:pt x="3493154" y="3014216"/>
                  </a:cubicBezTo>
                  <a:cubicBezTo>
                    <a:pt x="3496164" y="3012711"/>
                    <a:pt x="3499174" y="3011206"/>
                    <a:pt x="3502184" y="3010454"/>
                  </a:cubicBezTo>
                  <a:lnTo>
                    <a:pt x="3509564" y="3008284"/>
                  </a:lnTo>
                  <a:lnTo>
                    <a:pt x="3509241" y="3007726"/>
                  </a:lnTo>
                  <a:cubicBezTo>
                    <a:pt x="3507265" y="3003305"/>
                    <a:pt x="3503314" y="2996156"/>
                    <a:pt x="3495412" y="2999166"/>
                  </a:cubicBezTo>
                  <a:lnTo>
                    <a:pt x="3494660" y="2999919"/>
                  </a:lnTo>
                  <a:cubicBezTo>
                    <a:pt x="3490897" y="3001424"/>
                    <a:pt x="3487887" y="3002929"/>
                    <a:pt x="3485630" y="3003682"/>
                  </a:cubicBezTo>
                  <a:cubicBezTo>
                    <a:pt x="3474342" y="3008197"/>
                    <a:pt x="3467570" y="3011207"/>
                    <a:pt x="3466065" y="3008950"/>
                  </a:cubicBezTo>
                  <a:lnTo>
                    <a:pt x="3466065" y="3008197"/>
                  </a:lnTo>
                  <a:cubicBezTo>
                    <a:pt x="3464560" y="3004434"/>
                    <a:pt x="3464560" y="2998414"/>
                    <a:pt x="3463807" y="2992394"/>
                  </a:cubicBezTo>
                  <a:cubicBezTo>
                    <a:pt x="3463807" y="2982611"/>
                    <a:pt x="3463807" y="2973581"/>
                    <a:pt x="3456282" y="2967561"/>
                  </a:cubicBezTo>
                  <a:cubicBezTo>
                    <a:pt x="3451015" y="2963799"/>
                    <a:pt x="3445747" y="2964551"/>
                    <a:pt x="3441985" y="2969818"/>
                  </a:cubicBezTo>
                  <a:cubicBezTo>
                    <a:pt x="3437469" y="2975839"/>
                    <a:pt x="3435964" y="2990136"/>
                    <a:pt x="3434459" y="3004434"/>
                  </a:cubicBezTo>
                  <a:cubicBezTo>
                    <a:pt x="3432954" y="3014969"/>
                    <a:pt x="3432202" y="3025505"/>
                    <a:pt x="3430696" y="3029267"/>
                  </a:cubicBezTo>
                  <a:cubicBezTo>
                    <a:pt x="3428439" y="3034535"/>
                    <a:pt x="3422419" y="3040555"/>
                    <a:pt x="3414894" y="3048080"/>
                  </a:cubicBezTo>
                  <a:cubicBezTo>
                    <a:pt x="3408121" y="3054852"/>
                    <a:pt x="3399844" y="3062377"/>
                    <a:pt x="3391566" y="3072913"/>
                  </a:cubicBezTo>
                  <a:cubicBezTo>
                    <a:pt x="3387051" y="3078181"/>
                    <a:pt x="3384041" y="3082695"/>
                    <a:pt x="3381031" y="3084953"/>
                  </a:cubicBezTo>
                  <a:cubicBezTo>
                    <a:pt x="3369744" y="3096993"/>
                    <a:pt x="3368991" y="3097745"/>
                    <a:pt x="3374259" y="3112795"/>
                  </a:cubicBezTo>
                  <a:lnTo>
                    <a:pt x="3374259" y="3113548"/>
                  </a:lnTo>
                  <a:cubicBezTo>
                    <a:pt x="3375764" y="3117311"/>
                    <a:pt x="3375764" y="3124836"/>
                    <a:pt x="3375011" y="3132361"/>
                  </a:cubicBezTo>
                  <a:cubicBezTo>
                    <a:pt x="3374259" y="3146659"/>
                    <a:pt x="3373506" y="3161709"/>
                    <a:pt x="3383289" y="3170739"/>
                  </a:cubicBezTo>
                  <a:cubicBezTo>
                    <a:pt x="3391566" y="3177512"/>
                    <a:pt x="3397586" y="3176759"/>
                    <a:pt x="3403606" y="3176007"/>
                  </a:cubicBezTo>
                  <a:cubicBezTo>
                    <a:pt x="3404359" y="3176007"/>
                    <a:pt x="3405111" y="3176007"/>
                    <a:pt x="3405864" y="3177512"/>
                  </a:cubicBezTo>
                  <a:lnTo>
                    <a:pt x="3408874" y="3184284"/>
                  </a:lnTo>
                  <a:lnTo>
                    <a:pt x="3413389" y="3194067"/>
                  </a:lnTo>
                  <a:cubicBezTo>
                    <a:pt x="3421666" y="3212127"/>
                    <a:pt x="3432954" y="3234703"/>
                    <a:pt x="3438975" y="3241475"/>
                  </a:cubicBezTo>
                  <a:cubicBezTo>
                    <a:pt x="3445747" y="3248247"/>
                    <a:pt x="3457035" y="3248247"/>
                    <a:pt x="3472837" y="3249753"/>
                  </a:cubicBezTo>
                  <a:cubicBezTo>
                    <a:pt x="3481115" y="3250505"/>
                    <a:pt x="3491650" y="3250505"/>
                    <a:pt x="3503690" y="3252010"/>
                  </a:cubicBezTo>
                  <a:cubicBezTo>
                    <a:pt x="3516483" y="3254268"/>
                    <a:pt x="3519493" y="3256525"/>
                    <a:pt x="3522503" y="3259535"/>
                  </a:cubicBezTo>
                  <a:cubicBezTo>
                    <a:pt x="3527771" y="3264803"/>
                    <a:pt x="3532286" y="3269318"/>
                    <a:pt x="3552603" y="3269318"/>
                  </a:cubicBezTo>
                  <a:cubicBezTo>
                    <a:pt x="3569158" y="3269318"/>
                    <a:pt x="3578189" y="3267060"/>
                    <a:pt x="3584209" y="3265555"/>
                  </a:cubicBezTo>
                  <a:cubicBezTo>
                    <a:pt x="3587972" y="3264803"/>
                    <a:pt x="3589477" y="3264050"/>
                    <a:pt x="3590982" y="3266308"/>
                  </a:cubicBezTo>
                  <a:cubicBezTo>
                    <a:pt x="3593239" y="3267813"/>
                    <a:pt x="3594744" y="3269318"/>
                    <a:pt x="3596249" y="3270070"/>
                  </a:cubicBezTo>
                  <a:cubicBezTo>
                    <a:pt x="3600012" y="3273080"/>
                    <a:pt x="3601517" y="3273833"/>
                    <a:pt x="3605279" y="3285121"/>
                  </a:cubicBezTo>
                  <a:lnTo>
                    <a:pt x="3606032" y="3286626"/>
                  </a:lnTo>
                  <a:cubicBezTo>
                    <a:pt x="3609794" y="3300923"/>
                    <a:pt x="3610547" y="3342311"/>
                    <a:pt x="3611299" y="3365640"/>
                  </a:cubicBezTo>
                  <a:cubicBezTo>
                    <a:pt x="3611299" y="3373165"/>
                    <a:pt x="3611299" y="3379185"/>
                    <a:pt x="3612052" y="3381442"/>
                  </a:cubicBezTo>
                  <a:cubicBezTo>
                    <a:pt x="3612052" y="3382195"/>
                    <a:pt x="3599259" y="3382195"/>
                    <a:pt x="3584962" y="3382947"/>
                  </a:cubicBezTo>
                  <a:cubicBezTo>
                    <a:pt x="3566148" y="3384452"/>
                    <a:pt x="3545078" y="3385205"/>
                    <a:pt x="3533791" y="3385205"/>
                  </a:cubicBezTo>
                  <a:cubicBezTo>
                    <a:pt x="3529276" y="3385205"/>
                    <a:pt x="3526266" y="3384452"/>
                    <a:pt x="3523256" y="3384452"/>
                  </a:cubicBezTo>
                  <a:cubicBezTo>
                    <a:pt x="3505195" y="3383699"/>
                    <a:pt x="3502185" y="3383699"/>
                    <a:pt x="3497670" y="3404770"/>
                  </a:cubicBezTo>
                  <a:cubicBezTo>
                    <a:pt x="3495412" y="3412295"/>
                    <a:pt x="3496165" y="3419067"/>
                    <a:pt x="3496917" y="3425840"/>
                  </a:cubicBezTo>
                  <a:cubicBezTo>
                    <a:pt x="3497670" y="3432613"/>
                    <a:pt x="3499175" y="3439386"/>
                    <a:pt x="3490897" y="3444653"/>
                  </a:cubicBezTo>
                  <a:lnTo>
                    <a:pt x="3488640" y="3446158"/>
                  </a:lnTo>
                  <a:cubicBezTo>
                    <a:pt x="3468322" y="3459703"/>
                    <a:pt x="3460045" y="3464971"/>
                    <a:pt x="3460045" y="3480773"/>
                  </a:cubicBezTo>
                  <a:lnTo>
                    <a:pt x="3460045" y="3563550"/>
                  </a:lnTo>
                  <a:cubicBezTo>
                    <a:pt x="3448005" y="3560539"/>
                    <a:pt x="3429191" y="3560539"/>
                    <a:pt x="3429191" y="3581610"/>
                  </a:cubicBezTo>
                  <a:lnTo>
                    <a:pt x="3428439" y="3581610"/>
                  </a:lnTo>
                  <a:cubicBezTo>
                    <a:pt x="3427686" y="3588383"/>
                    <a:pt x="3426181" y="3598165"/>
                    <a:pt x="3424676" y="3608700"/>
                  </a:cubicBezTo>
                  <a:cubicBezTo>
                    <a:pt x="3421666" y="3626008"/>
                    <a:pt x="3419409" y="3644821"/>
                    <a:pt x="3426181" y="3657614"/>
                  </a:cubicBezTo>
                  <a:cubicBezTo>
                    <a:pt x="3430696" y="3665891"/>
                    <a:pt x="3435964" y="3674921"/>
                    <a:pt x="3438975" y="3683951"/>
                  </a:cubicBezTo>
                  <a:cubicBezTo>
                    <a:pt x="3441985" y="3692981"/>
                    <a:pt x="3444242" y="3702012"/>
                    <a:pt x="3444242" y="3711042"/>
                  </a:cubicBezTo>
                  <a:cubicBezTo>
                    <a:pt x="3444242" y="3720072"/>
                    <a:pt x="3414141" y="3741142"/>
                    <a:pt x="3388556" y="3758450"/>
                  </a:cubicBezTo>
                  <a:cubicBezTo>
                    <a:pt x="3374259" y="3768232"/>
                    <a:pt x="3361466" y="3777263"/>
                    <a:pt x="3354693" y="3783283"/>
                  </a:cubicBezTo>
                  <a:lnTo>
                    <a:pt x="3354693" y="3784036"/>
                  </a:lnTo>
                  <a:cubicBezTo>
                    <a:pt x="3344158" y="3793818"/>
                    <a:pt x="3337385" y="3812631"/>
                    <a:pt x="3330613" y="3831443"/>
                  </a:cubicBezTo>
                  <a:cubicBezTo>
                    <a:pt x="3323840" y="3851762"/>
                    <a:pt x="3316315" y="3872079"/>
                    <a:pt x="3307285" y="3874337"/>
                  </a:cubicBezTo>
                  <a:cubicBezTo>
                    <a:pt x="3295997" y="3877347"/>
                    <a:pt x="3289977" y="3878851"/>
                    <a:pt x="3283204" y="3878851"/>
                  </a:cubicBezTo>
                  <a:cubicBezTo>
                    <a:pt x="3276432" y="3879604"/>
                    <a:pt x="3268907" y="3879604"/>
                    <a:pt x="3256114" y="3879604"/>
                  </a:cubicBezTo>
                  <a:cubicBezTo>
                    <a:pt x="3241817" y="3879604"/>
                    <a:pt x="3230529" y="3880357"/>
                    <a:pt x="3218488" y="3884872"/>
                  </a:cubicBezTo>
                  <a:cubicBezTo>
                    <a:pt x="3206448" y="3889387"/>
                    <a:pt x="3195161" y="3897664"/>
                    <a:pt x="3181616" y="3912715"/>
                  </a:cubicBezTo>
                  <a:cubicBezTo>
                    <a:pt x="3167318" y="3928518"/>
                    <a:pt x="3150010" y="3936795"/>
                    <a:pt x="3132702" y="3944320"/>
                  </a:cubicBezTo>
                  <a:cubicBezTo>
                    <a:pt x="3121415" y="3949588"/>
                    <a:pt x="3110127" y="3954855"/>
                    <a:pt x="3098840" y="3961627"/>
                  </a:cubicBezTo>
                  <a:cubicBezTo>
                    <a:pt x="3077016" y="3975926"/>
                    <a:pt x="3068739" y="3993986"/>
                    <a:pt x="3060461" y="4009789"/>
                  </a:cubicBezTo>
                  <a:cubicBezTo>
                    <a:pt x="3056699" y="4016561"/>
                    <a:pt x="3053689" y="4022581"/>
                    <a:pt x="3049926" y="4027849"/>
                  </a:cubicBezTo>
                  <a:cubicBezTo>
                    <a:pt x="3038639" y="4042899"/>
                    <a:pt x="3038639" y="4042899"/>
                    <a:pt x="3017568" y="4045909"/>
                  </a:cubicBezTo>
                  <a:lnTo>
                    <a:pt x="3016816" y="4045909"/>
                  </a:lnTo>
                  <a:lnTo>
                    <a:pt x="3016816" y="4046662"/>
                  </a:lnTo>
                  <a:cubicBezTo>
                    <a:pt x="3004023" y="4048920"/>
                    <a:pt x="2988973" y="4057197"/>
                    <a:pt x="2972418" y="4066227"/>
                  </a:cubicBezTo>
                  <a:cubicBezTo>
                    <a:pt x="2959625" y="4073000"/>
                    <a:pt x="2946080" y="4080525"/>
                    <a:pt x="2934792" y="4084287"/>
                  </a:cubicBezTo>
                  <a:cubicBezTo>
                    <a:pt x="2934792" y="4083535"/>
                    <a:pt x="2934039" y="4082782"/>
                    <a:pt x="2933287" y="4082029"/>
                  </a:cubicBezTo>
                  <a:cubicBezTo>
                    <a:pt x="2921999" y="4066227"/>
                    <a:pt x="2913722" y="4076010"/>
                    <a:pt x="2908454" y="4065475"/>
                  </a:cubicBezTo>
                  <a:cubicBezTo>
                    <a:pt x="2903187" y="4054187"/>
                    <a:pt x="2903187" y="3934538"/>
                    <a:pt x="2903187" y="3909705"/>
                  </a:cubicBezTo>
                  <a:cubicBezTo>
                    <a:pt x="2903187" y="3885624"/>
                    <a:pt x="2904692" y="3823166"/>
                    <a:pt x="2908454" y="3814136"/>
                  </a:cubicBezTo>
                  <a:cubicBezTo>
                    <a:pt x="2912217" y="3805106"/>
                    <a:pt x="2915227" y="3801343"/>
                    <a:pt x="2915227" y="3792313"/>
                  </a:cubicBezTo>
                  <a:cubicBezTo>
                    <a:pt x="2915227" y="3784036"/>
                    <a:pt x="2894909" y="3750925"/>
                    <a:pt x="2888137" y="3739637"/>
                  </a:cubicBezTo>
                  <a:cubicBezTo>
                    <a:pt x="2881364" y="3728350"/>
                    <a:pt x="2876848" y="3691476"/>
                    <a:pt x="2879106" y="3679436"/>
                  </a:cubicBezTo>
                  <a:cubicBezTo>
                    <a:pt x="2881364" y="3668149"/>
                    <a:pt x="2880612" y="3668149"/>
                    <a:pt x="2894157" y="3654604"/>
                  </a:cubicBezTo>
                  <a:cubicBezTo>
                    <a:pt x="2907702" y="3641059"/>
                    <a:pt x="2908454" y="3625255"/>
                    <a:pt x="2907702" y="3620740"/>
                  </a:cubicBezTo>
                  <a:cubicBezTo>
                    <a:pt x="2906949" y="3616225"/>
                    <a:pt x="2895662" y="3568818"/>
                    <a:pt x="2895662" y="3558282"/>
                  </a:cubicBezTo>
                  <a:cubicBezTo>
                    <a:pt x="2895662" y="3546994"/>
                    <a:pt x="2851263" y="3537212"/>
                    <a:pt x="2836213" y="3527429"/>
                  </a:cubicBezTo>
                  <a:cubicBezTo>
                    <a:pt x="2821163" y="3516894"/>
                    <a:pt x="2816648" y="3523667"/>
                    <a:pt x="2812886" y="3513884"/>
                  </a:cubicBezTo>
                  <a:cubicBezTo>
                    <a:pt x="2809123" y="3504102"/>
                    <a:pt x="2815896" y="3489803"/>
                    <a:pt x="2817401" y="3475506"/>
                  </a:cubicBezTo>
                  <a:cubicBezTo>
                    <a:pt x="2818906" y="3460456"/>
                    <a:pt x="2836966" y="3428098"/>
                    <a:pt x="2837718" y="3421325"/>
                  </a:cubicBezTo>
                  <a:cubicBezTo>
                    <a:pt x="2838471" y="3414552"/>
                    <a:pt x="2809123" y="3400255"/>
                    <a:pt x="2800845" y="3391977"/>
                  </a:cubicBezTo>
                  <a:cubicBezTo>
                    <a:pt x="2793320" y="3383699"/>
                    <a:pt x="2807618" y="3305439"/>
                    <a:pt x="2806112" y="3300923"/>
                  </a:cubicBezTo>
                  <a:cubicBezTo>
                    <a:pt x="2804608" y="3296409"/>
                    <a:pt x="2794825" y="3290388"/>
                    <a:pt x="2782785" y="3288131"/>
                  </a:cubicBezTo>
                  <a:cubicBezTo>
                    <a:pt x="2770744" y="3285873"/>
                    <a:pt x="2752685" y="3297914"/>
                    <a:pt x="2739139" y="3303181"/>
                  </a:cubicBezTo>
                  <a:cubicBezTo>
                    <a:pt x="2725593" y="3309201"/>
                    <a:pt x="2709791" y="3318984"/>
                    <a:pt x="2703771" y="3320489"/>
                  </a:cubicBezTo>
                  <a:cubicBezTo>
                    <a:pt x="2696999" y="3321241"/>
                    <a:pt x="2679691" y="3319736"/>
                    <a:pt x="2669156" y="3318231"/>
                  </a:cubicBezTo>
                  <a:cubicBezTo>
                    <a:pt x="2658620" y="3316726"/>
                    <a:pt x="2616480" y="3314469"/>
                    <a:pt x="2600677" y="3318231"/>
                  </a:cubicBezTo>
                  <a:cubicBezTo>
                    <a:pt x="2584874" y="3321994"/>
                    <a:pt x="2542734" y="3362630"/>
                    <a:pt x="2526931" y="3367897"/>
                  </a:cubicBezTo>
                  <a:cubicBezTo>
                    <a:pt x="2511128" y="3373165"/>
                    <a:pt x="2507365" y="3349836"/>
                    <a:pt x="2485543" y="3333281"/>
                  </a:cubicBezTo>
                  <a:cubicBezTo>
                    <a:pt x="2462968" y="3316726"/>
                    <a:pt x="2444155" y="3334034"/>
                    <a:pt x="2412550" y="3334034"/>
                  </a:cubicBezTo>
                  <a:cubicBezTo>
                    <a:pt x="2380191" y="3334034"/>
                    <a:pt x="2377181" y="3348331"/>
                    <a:pt x="2364388" y="3350589"/>
                  </a:cubicBezTo>
                  <a:cubicBezTo>
                    <a:pt x="2351596" y="3352846"/>
                    <a:pt x="2334288" y="3331023"/>
                    <a:pt x="2317733" y="3325756"/>
                  </a:cubicBezTo>
                  <a:cubicBezTo>
                    <a:pt x="2301178" y="3319736"/>
                    <a:pt x="2298168" y="3321994"/>
                    <a:pt x="2292148" y="3324251"/>
                  </a:cubicBezTo>
                  <a:cubicBezTo>
                    <a:pt x="2286880" y="3326509"/>
                    <a:pt x="2280860" y="3352094"/>
                    <a:pt x="2274840" y="3359619"/>
                  </a:cubicBezTo>
                  <a:cubicBezTo>
                    <a:pt x="2269573" y="3367145"/>
                    <a:pt x="2234204" y="3344569"/>
                    <a:pt x="2225174" y="3336291"/>
                  </a:cubicBezTo>
                  <a:cubicBezTo>
                    <a:pt x="2215392" y="3328014"/>
                    <a:pt x="2205609" y="3324251"/>
                    <a:pt x="2195827" y="3321994"/>
                  </a:cubicBezTo>
                  <a:cubicBezTo>
                    <a:pt x="2186044" y="3318984"/>
                    <a:pt x="2155943" y="3323498"/>
                    <a:pt x="2148418" y="3318984"/>
                  </a:cubicBezTo>
                  <a:cubicBezTo>
                    <a:pt x="2140893" y="3314469"/>
                    <a:pt x="2121328" y="3323498"/>
                    <a:pt x="2117566" y="3325756"/>
                  </a:cubicBezTo>
                  <a:cubicBezTo>
                    <a:pt x="2113802" y="3328014"/>
                    <a:pt x="2107030" y="3337044"/>
                    <a:pt x="2103267" y="3349836"/>
                  </a:cubicBezTo>
                  <a:cubicBezTo>
                    <a:pt x="2099505" y="3362630"/>
                    <a:pt x="2104772" y="3369402"/>
                    <a:pt x="2104772" y="3377680"/>
                  </a:cubicBezTo>
                  <a:cubicBezTo>
                    <a:pt x="2104772" y="3385205"/>
                    <a:pt x="2097247" y="3403265"/>
                    <a:pt x="2096495" y="3409285"/>
                  </a:cubicBezTo>
                  <a:cubicBezTo>
                    <a:pt x="2095742" y="3414552"/>
                    <a:pt x="2084455" y="3428850"/>
                    <a:pt x="2073167" y="3435623"/>
                  </a:cubicBezTo>
                  <a:cubicBezTo>
                    <a:pt x="2062632" y="3442396"/>
                    <a:pt x="2066395" y="3435623"/>
                    <a:pt x="2061127" y="3433366"/>
                  </a:cubicBezTo>
                  <a:cubicBezTo>
                    <a:pt x="2055859" y="3431108"/>
                    <a:pt x="2031026" y="3419067"/>
                    <a:pt x="2026511" y="3418315"/>
                  </a:cubicBezTo>
                  <a:cubicBezTo>
                    <a:pt x="2021996" y="3417562"/>
                    <a:pt x="1985876" y="3407780"/>
                    <a:pt x="1985876" y="3407780"/>
                  </a:cubicBezTo>
                  <a:lnTo>
                    <a:pt x="1970073" y="3414552"/>
                  </a:lnTo>
                  <a:lnTo>
                    <a:pt x="1818818" y="3410790"/>
                  </a:lnTo>
                  <a:lnTo>
                    <a:pt x="1755607" y="3365640"/>
                  </a:lnTo>
                  <a:lnTo>
                    <a:pt x="1678851" y="3358114"/>
                  </a:lnTo>
                  <a:lnTo>
                    <a:pt x="1663049" y="3331776"/>
                  </a:lnTo>
                  <a:lnTo>
                    <a:pt x="1549419" y="3352846"/>
                  </a:lnTo>
                  <a:lnTo>
                    <a:pt x="1549419" y="3370907"/>
                  </a:lnTo>
                  <a:lnTo>
                    <a:pt x="1533617" y="3443148"/>
                  </a:lnTo>
                  <a:lnTo>
                    <a:pt x="1492982" y="3443901"/>
                  </a:lnTo>
                  <a:lnTo>
                    <a:pt x="1462128" y="3451426"/>
                  </a:lnTo>
                  <a:lnTo>
                    <a:pt x="1440306" y="3455188"/>
                  </a:lnTo>
                  <a:lnTo>
                    <a:pt x="1413215" y="3458198"/>
                  </a:lnTo>
                  <a:lnTo>
                    <a:pt x="1388382" y="3437881"/>
                  </a:lnTo>
                  <a:lnTo>
                    <a:pt x="1283784" y="3437128"/>
                  </a:lnTo>
                  <a:cubicBezTo>
                    <a:pt x="1283784" y="3437128"/>
                    <a:pt x="1206274" y="3521409"/>
                    <a:pt x="1201007" y="3521409"/>
                  </a:cubicBezTo>
                  <a:cubicBezTo>
                    <a:pt x="1195739" y="3521409"/>
                    <a:pt x="1125003" y="3463466"/>
                    <a:pt x="1125003" y="3463466"/>
                  </a:cubicBezTo>
                  <a:lnTo>
                    <a:pt x="1134034" y="3391977"/>
                  </a:lnTo>
                  <a:lnTo>
                    <a:pt x="883448" y="3176007"/>
                  </a:lnTo>
                  <a:lnTo>
                    <a:pt x="782611" y="3174502"/>
                  </a:lnTo>
                  <a:lnTo>
                    <a:pt x="638882" y="3304686"/>
                  </a:lnTo>
                  <a:lnTo>
                    <a:pt x="534283" y="3288883"/>
                  </a:lnTo>
                  <a:cubicBezTo>
                    <a:pt x="534283" y="3288883"/>
                    <a:pt x="443229" y="3213632"/>
                    <a:pt x="433446" y="3203096"/>
                  </a:cubicBezTo>
                  <a:cubicBezTo>
                    <a:pt x="422910" y="3192562"/>
                    <a:pt x="404098" y="3188799"/>
                    <a:pt x="404098" y="3188799"/>
                  </a:cubicBezTo>
                  <a:cubicBezTo>
                    <a:pt x="404098" y="3188799"/>
                    <a:pt x="299498" y="3127845"/>
                    <a:pt x="289716" y="3121826"/>
                  </a:cubicBezTo>
                  <a:cubicBezTo>
                    <a:pt x="279933" y="3115806"/>
                    <a:pt x="88796" y="3002929"/>
                    <a:pt x="88796" y="3002929"/>
                  </a:cubicBezTo>
                  <a:lnTo>
                    <a:pt x="85786" y="2968314"/>
                  </a:lnTo>
                  <a:lnTo>
                    <a:pt x="100836" y="2941976"/>
                  </a:lnTo>
                  <a:lnTo>
                    <a:pt x="48913" y="2882528"/>
                  </a:lnTo>
                  <a:lnTo>
                    <a:pt x="0" y="2875755"/>
                  </a:lnTo>
                  <a:cubicBezTo>
                    <a:pt x="0" y="2875755"/>
                    <a:pt x="9782" y="2815554"/>
                    <a:pt x="12040" y="2813297"/>
                  </a:cubicBezTo>
                  <a:cubicBezTo>
                    <a:pt x="15050" y="2811039"/>
                    <a:pt x="33862" y="2790721"/>
                    <a:pt x="39883" y="2790721"/>
                  </a:cubicBezTo>
                  <a:cubicBezTo>
                    <a:pt x="45903" y="2789968"/>
                    <a:pt x="69983" y="2802009"/>
                    <a:pt x="76003" y="2805772"/>
                  </a:cubicBezTo>
                  <a:cubicBezTo>
                    <a:pt x="82776" y="2809534"/>
                    <a:pt x="121906" y="2780938"/>
                    <a:pt x="136204" y="2774918"/>
                  </a:cubicBezTo>
                  <a:cubicBezTo>
                    <a:pt x="150502" y="2769651"/>
                    <a:pt x="149749" y="2759868"/>
                    <a:pt x="159532" y="2747076"/>
                  </a:cubicBezTo>
                  <a:cubicBezTo>
                    <a:pt x="169314" y="2735036"/>
                    <a:pt x="167810" y="2726758"/>
                    <a:pt x="185118" y="2725253"/>
                  </a:cubicBezTo>
                  <a:cubicBezTo>
                    <a:pt x="202425" y="2722995"/>
                    <a:pt x="201672" y="2729768"/>
                    <a:pt x="209950" y="2735036"/>
                  </a:cubicBezTo>
                  <a:cubicBezTo>
                    <a:pt x="218980" y="2740303"/>
                    <a:pt x="215970" y="2729015"/>
                    <a:pt x="229516" y="2722995"/>
                  </a:cubicBezTo>
                  <a:cubicBezTo>
                    <a:pt x="243060" y="2716975"/>
                    <a:pt x="266389" y="2693647"/>
                    <a:pt x="277676" y="2684617"/>
                  </a:cubicBezTo>
                  <a:cubicBezTo>
                    <a:pt x="288211" y="2676339"/>
                    <a:pt x="310786" y="2665052"/>
                    <a:pt x="318312" y="2659032"/>
                  </a:cubicBezTo>
                  <a:cubicBezTo>
                    <a:pt x="325837" y="2652259"/>
                    <a:pt x="336372" y="2662042"/>
                    <a:pt x="352928" y="2662042"/>
                  </a:cubicBezTo>
                  <a:cubicBezTo>
                    <a:pt x="369482" y="2662042"/>
                    <a:pt x="385285" y="2657527"/>
                    <a:pt x="407108" y="2644734"/>
                  </a:cubicBezTo>
                  <a:cubicBezTo>
                    <a:pt x="428931" y="2631941"/>
                    <a:pt x="421406" y="2615386"/>
                    <a:pt x="425921" y="2600336"/>
                  </a:cubicBezTo>
                  <a:cubicBezTo>
                    <a:pt x="430436" y="2585285"/>
                    <a:pt x="437960" y="2584533"/>
                    <a:pt x="456774" y="2567225"/>
                  </a:cubicBezTo>
                  <a:cubicBezTo>
                    <a:pt x="475586" y="2549918"/>
                    <a:pt x="467309" y="2476172"/>
                    <a:pt x="468061" y="2468647"/>
                  </a:cubicBezTo>
                  <a:cubicBezTo>
                    <a:pt x="469567" y="2461874"/>
                    <a:pt x="466557" y="2437041"/>
                    <a:pt x="469567" y="2431773"/>
                  </a:cubicBezTo>
                  <a:cubicBezTo>
                    <a:pt x="472576" y="2425753"/>
                    <a:pt x="488380" y="2367809"/>
                    <a:pt x="491389" y="2360284"/>
                  </a:cubicBezTo>
                  <a:cubicBezTo>
                    <a:pt x="495151" y="2352759"/>
                    <a:pt x="495151" y="2348245"/>
                    <a:pt x="513212" y="2339215"/>
                  </a:cubicBezTo>
                  <a:cubicBezTo>
                    <a:pt x="532025" y="2329432"/>
                    <a:pt x="529768" y="2324165"/>
                    <a:pt x="529768" y="2324165"/>
                  </a:cubicBezTo>
                  <a:lnTo>
                    <a:pt x="526006" y="2298579"/>
                  </a:lnTo>
                  <a:cubicBezTo>
                    <a:pt x="526006" y="2298579"/>
                    <a:pt x="535787" y="2274498"/>
                    <a:pt x="540302" y="2265469"/>
                  </a:cubicBezTo>
                  <a:cubicBezTo>
                    <a:pt x="545570" y="2255686"/>
                    <a:pt x="544065" y="2250419"/>
                    <a:pt x="560620" y="2251923"/>
                  </a:cubicBezTo>
                  <a:cubicBezTo>
                    <a:pt x="577176" y="2253429"/>
                    <a:pt x="588463" y="2255686"/>
                    <a:pt x="607276" y="2248161"/>
                  </a:cubicBezTo>
                  <a:cubicBezTo>
                    <a:pt x="626088" y="2241388"/>
                    <a:pt x="621574" y="2210535"/>
                    <a:pt x="627594" y="2200000"/>
                  </a:cubicBezTo>
                  <a:cubicBezTo>
                    <a:pt x="632861" y="2189465"/>
                    <a:pt x="641891" y="2166137"/>
                    <a:pt x="658446" y="2151087"/>
                  </a:cubicBezTo>
                  <a:cubicBezTo>
                    <a:pt x="675002" y="2136037"/>
                    <a:pt x="670487" y="2137542"/>
                    <a:pt x="683279" y="2131521"/>
                  </a:cubicBezTo>
                  <a:cubicBezTo>
                    <a:pt x="696825" y="2125502"/>
                    <a:pt x="734450" y="2171404"/>
                    <a:pt x="734450" y="2171404"/>
                  </a:cubicBezTo>
                  <a:lnTo>
                    <a:pt x="757026" y="2169147"/>
                  </a:lnTo>
                  <a:cubicBezTo>
                    <a:pt x="757026" y="2169147"/>
                    <a:pt x="763046" y="2157859"/>
                    <a:pt x="767561" y="2157859"/>
                  </a:cubicBezTo>
                  <a:cubicBezTo>
                    <a:pt x="771323" y="2157859"/>
                    <a:pt x="832277" y="2203763"/>
                    <a:pt x="832277" y="2203763"/>
                  </a:cubicBezTo>
                  <a:lnTo>
                    <a:pt x="909785" y="2176672"/>
                  </a:lnTo>
                  <a:cubicBezTo>
                    <a:pt x="909785" y="2176672"/>
                    <a:pt x="932360" y="2152592"/>
                    <a:pt x="932360" y="2147324"/>
                  </a:cubicBezTo>
                  <a:cubicBezTo>
                    <a:pt x="932360" y="2142056"/>
                    <a:pt x="924083" y="2119481"/>
                    <a:pt x="925588" y="2114967"/>
                  </a:cubicBezTo>
                  <a:cubicBezTo>
                    <a:pt x="926340" y="2110451"/>
                    <a:pt x="942896" y="2096906"/>
                    <a:pt x="957193" y="2090133"/>
                  </a:cubicBezTo>
                  <a:cubicBezTo>
                    <a:pt x="971491" y="2084113"/>
                    <a:pt x="1003850" y="2072073"/>
                    <a:pt x="1010622" y="2070568"/>
                  </a:cubicBezTo>
                  <a:cubicBezTo>
                    <a:pt x="1017394" y="2069063"/>
                    <a:pt x="1012127" y="2019397"/>
                    <a:pt x="1012127" y="2019397"/>
                  </a:cubicBezTo>
                  <a:cubicBezTo>
                    <a:pt x="1012127" y="2019397"/>
                    <a:pt x="1017394" y="2002090"/>
                    <a:pt x="1021157" y="2002090"/>
                  </a:cubicBezTo>
                  <a:cubicBezTo>
                    <a:pt x="1025672" y="2002090"/>
                    <a:pt x="1061040" y="1996822"/>
                    <a:pt x="1084368" y="1994565"/>
                  </a:cubicBezTo>
                  <a:cubicBezTo>
                    <a:pt x="1108448" y="1992307"/>
                    <a:pt x="1115220" y="2000585"/>
                    <a:pt x="1146074" y="1996069"/>
                  </a:cubicBezTo>
                  <a:cubicBezTo>
                    <a:pt x="1176927" y="1991554"/>
                    <a:pt x="1194987" y="1961454"/>
                    <a:pt x="1194987" y="1961454"/>
                  </a:cubicBezTo>
                  <a:cubicBezTo>
                    <a:pt x="1194987" y="1961454"/>
                    <a:pt x="1211542" y="1976504"/>
                    <a:pt x="1216058" y="1980267"/>
                  </a:cubicBezTo>
                  <a:cubicBezTo>
                    <a:pt x="1220572" y="1984029"/>
                    <a:pt x="1245405" y="1999079"/>
                    <a:pt x="1245405" y="1999079"/>
                  </a:cubicBezTo>
                  <a:cubicBezTo>
                    <a:pt x="1245405" y="1999079"/>
                    <a:pt x="1267980" y="2015635"/>
                    <a:pt x="1277010" y="2019397"/>
                  </a:cubicBezTo>
                  <a:cubicBezTo>
                    <a:pt x="1286794" y="2023160"/>
                    <a:pt x="1295071" y="2047241"/>
                    <a:pt x="1295071" y="2047241"/>
                  </a:cubicBezTo>
                  <a:cubicBezTo>
                    <a:pt x="1295071" y="2047241"/>
                    <a:pt x="1321409" y="2047241"/>
                    <a:pt x="1331944" y="2045736"/>
                  </a:cubicBezTo>
                  <a:cubicBezTo>
                    <a:pt x="1341726" y="2044230"/>
                    <a:pt x="1358282" y="2020150"/>
                    <a:pt x="1358282" y="2020150"/>
                  </a:cubicBezTo>
                  <a:lnTo>
                    <a:pt x="1364302" y="1988544"/>
                  </a:lnTo>
                  <a:cubicBezTo>
                    <a:pt x="1364302" y="1988544"/>
                    <a:pt x="1391392" y="1973494"/>
                    <a:pt x="1394402" y="1972742"/>
                  </a:cubicBezTo>
                  <a:cubicBezTo>
                    <a:pt x="1398165" y="1971989"/>
                    <a:pt x="1432781" y="1972742"/>
                    <a:pt x="1432781" y="1972742"/>
                  </a:cubicBezTo>
                  <a:cubicBezTo>
                    <a:pt x="1432781" y="1972742"/>
                    <a:pt x="1474921" y="1948661"/>
                    <a:pt x="1476426" y="1941136"/>
                  </a:cubicBezTo>
                  <a:cubicBezTo>
                    <a:pt x="1477931" y="1934364"/>
                    <a:pt x="1476426" y="1915551"/>
                    <a:pt x="1477178" y="1910284"/>
                  </a:cubicBezTo>
                  <a:cubicBezTo>
                    <a:pt x="1477931" y="1905016"/>
                    <a:pt x="1483198" y="1895233"/>
                    <a:pt x="1498249" y="1880935"/>
                  </a:cubicBezTo>
                  <a:cubicBezTo>
                    <a:pt x="1513299" y="1867390"/>
                    <a:pt x="1527597" y="1845567"/>
                    <a:pt x="1530607" y="1835785"/>
                  </a:cubicBezTo>
                  <a:cubicBezTo>
                    <a:pt x="1533617" y="1826002"/>
                    <a:pt x="1552430" y="1804932"/>
                    <a:pt x="1559954" y="1792891"/>
                  </a:cubicBezTo>
                  <a:cubicBezTo>
                    <a:pt x="1568233" y="1781604"/>
                    <a:pt x="1562965" y="1734948"/>
                    <a:pt x="1562965" y="1734948"/>
                  </a:cubicBezTo>
                  <a:lnTo>
                    <a:pt x="1592313" y="1733443"/>
                  </a:lnTo>
                  <a:cubicBezTo>
                    <a:pt x="1592313" y="1733443"/>
                    <a:pt x="1692396" y="1777089"/>
                    <a:pt x="1696159" y="1780099"/>
                  </a:cubicBezTo>
                  <a:cubicBezTo>
                    <a:pt x="1700674" y="1782357"/>
                    <a:pt x="1701427" y="1838042"/>
                    <a:pt x="1701427" y="1838042"/>
                  </a:cubicBezTo>
                  <a:cubicBezTo>
                    <a:pt x="1701427" y="1838042"/>
                    <a:pt x="1715725" y="1844815"/>
                    <a:pt x="1723250" y="1847073"/>
                  </a:cubicBezTo>
                  <a:cubicBezTo>
                    <a:pt x="1730775" y="1849330"/>
                    <a:pt x="1754102" y="1875667"/>
                    <a:pt x="1758617" y="1877925"/>
                  </a:cubicBezTo>
                  <a:cubicBezTo>
                    <a:pt x="1763885" y="1880183"/>
                    <a:pt x="1772916" y="1886202"/>
                    <a:pt x="1778183" y="1886955"/>
                  </a:cubicBezTo>
                  <a:cubicBezTo>
                    <a:pt x="1783451" y="1887708"/>
                    <a:pt x="1860206" y="1964464"/>
                    <a:pt x="1860206" y="1964464"/>
                  </a:cubicBezTo>
                  <a:lnTo>
                    <a:pt x="1891059" y="1961454"/>
                  </a:lnTo>
                  <a:lnTo>
                    <a:pt x="1917398" y="1992307"/>
                  </a:lnTo>
                  <a:cubicBezTo>
                    <a:pt x="1917398" y="1992307"/>
                    <a:pt x="1915893" y="2017140"/>
                    <a:pt x="1919655" y="2022407"/>
                  </a:cubicBezTo>
                  <a:cubicBezTo>
                    <a:pt x="1924170" y="2026922"/>
                    <a:pt x="1925675" y="2102173"/>
                    <a:pt x="1925675" y="2102173"/>
                  </a:cubicBezTo>
                  <a:cubicBezTo>
                    <a:pt x="1925675" y="2102173"/>
                    <a:pt x="2239472" y="2102173"/>
                    <a:pt x="2253017" y="2101421"/>
                  </a:cubicBezTo>
                  <a:cubicBezTo>
                    <a:pt x="2267315" y="2099916"/>
                    <a:pt x="2270325" y="2104431"/>
                    <a:pt x="2290643" y="2109699"/>
                  </a:cubicBezTo>
                  <a:cubicBezTo>
                    <a:pt x="2310208" y="2114967"/>
                    <a:pt x="2319238" y="2123244"/>
                    <a:pt x="2336546" y="2130017"/>
                  </a:cubicBezTo>
                  <a:cubicBezTo>
                    <a:pt x="2353854" y="2137542"/>
                    <a:pt x="2350844" y="2131521"/>
                    <a:pt x="2362131" y="2131521"/>
                  </a:cubicBezTo>
                  <a:cubicBezTo>
                    <a:pt x="2373419" y="2131521"/>
                    <a:pt x="2424589" y="2154849"/>
                    <a:pt x="2433620" y="2162374"/>
                  </a:cubicBezTo>
                  <a:cubicBezTo>
                    <a:pt x="2441897" y="2170652"/>
                    <a:pt x="2486296" y="2193228"/>
                    <a:pt x="2486296" y="2193228"/>
                  </a:cubicBezTo>
                  <a:cubicBezTo>
                    <a:pt x="2486296" y="2193228"/>
                    <a:pt x="2555527" y="2122492"/>
                    <a:pt x="2558537" y="2118729"/>
                  </a:cubicBezTo>
                  <a:cubicBezTo>
                    <a:pt x="2562299" y="2114967"/>
                    <a:pt x="2587132" y="2118729"/>
                    <a:pt x="2700761" y="2042726"/>
                  </a:cubicBezTo>
                  <a:cubicBezTo>
                    <a:pt x="2815143" y="1966722"/>
                    <a:pt x="2803855" y="1924581"/>
                    <a:pt x="2803855" y="1924581"/>
                  </a:cubicBezTo>
                  <a:cubicBezTo>
                    <a:pt x="2803855" y="1924581"/>
                    <a:pt x="2815896" y="1864380"/>
                    <a:pt x="2819658" y="1854598"/>
                  </a:cubicBezTo>
                  <a:cubicBezTo>
                    <a:pt x="2823421" y="1844815"/>
                    <a:pt x="2836213" y="1842558"/>
                    <a:pt x="2842233" y="1842558"/>
                  </a:cubicBezTo>
                  <a:cubicBezTo>
                    <a:pt x="2849006" y="1842558"/>
                    <a:pt x="2907702" y="1823744"/>
                    <a:pt x="2915979" y="1814714"/>
                  </a:cubicBezTo>
                  <a:cubicBezTo>
                    <a:pt x="2924257" y="1804932"/>
                    <a:pt x="2946080" y="1816972"/>
                    <a:pt x="2961130" y="1820734"/>
                  </a:cubicBezTo>
                  <a:cubicBezTo>
                    <a:pt x="2965645" y="1822239"/>
                    <a:pt x="2972418" y="1826002"/>
                    <a:pt x="2980695" y="1831270"/>
                  </a:cubicBezTo>
                  <a:lnTo>
                    <a:pt x="2985963" y="2392643"/>
                  </a:lnTo>
                  <a:lnTo>
                    <a:pt x="2985963" y="2400921"/>
                  </a:lnTo>
                  <a:lnTo>
                    <a:pt x="2993488" y="2400921"/>
                  </a:lnTo>
                  <a:lnTo>
                    <a:pt x="3142485" y="2403178"/>
                  </a:lnTo>
                  <a:lnTo>
                    <a:pt x="3148505" y="2485954"/>
                  </a:lnTo>
                  <a:lnTo>
                    <a:pt x="3149257" y="2493479"/>
                  </a:lnTo>
                  <a:lnTo>
                    <a:pt x="3156783" y="2493479"/>
                  </a:lnTo>
                  <a:lnTo>
                    <a:pt x="3522503" y="2502509"/>
                  </a:lnTo>
                  <a:lnTo>
                    <a:pt x="3524008" y="2732025"/>
                  </a:lnTo>
                  <a:lnTo>
                    <a:pt x="3524008" y="2740303"/>
                  </a:lnTo>
                  <a:lnTo>
                    <a:pt x="3532286" y="2740303"/>
                  </a:lnTo>
                  <a:cubicBezTo>
                    <a:pt x="3532286" y="2740303"/>
                    <a:pt x="3540563" y="2740303"/>
                    <a:pt x="3540563" y="2751590"/>
                  </a:cubicBezTo>
                  <a:lnTo>
                    <a:pt x="3540563" y="2752343"/>
                  </a:lnTo>
                  <a:cubicBezTo>
                    <a:pt x="3540563" y="2765136"/>
                    <a:pt x="3536801" y="2783948"/>
                    <a:pt x="3534543" y="2795989"/>
                  </a:cubicBezTo>
                  <a:cubicBezTo>
                    <a:pt x="3533791" y="2802009"/>
                    <a:pt x="3533038" y="2805772"/>
                    <a:pt x="3533038" y="2808029"/>
                  </a:cubicBezTo>
                  <a:cubicBezTo>
                    <a:pt x="3533038" y="2809534"/>
                    <a:pt x="3533791" y="2811791"/>
                    <a:pt x="3534543" y="2814049"/>
                  </a:cubicBezTo>
                  <a:cubicBezTo>
                    <a:pt x="3534543" y="2815554"/>
                    <a:pt x="3536048" y="2817812"/>
                    <a:pt x="3536801" y="2819316"/>
                  </a:cubicBezTo>
                  <a:cubicBezTo>
                    <a:pt x="3541316" y="2830604"/>
                    <a:pt x="3550346" y="2846407"/>
                    <a:pt x="3559376" y="2850922"/>
                  </a:cubicBezTo>
                  <a:cubicBezTo>
                    <a:pt x="3563138" y="2853179"/>
                    <a:pt x="3566901" y="2855437"/>
                    <a:pt x="3569158" y="2857694"/>
                  </a:cubicBezTo>
                  <a:lnTo>
                    <a:pt x="3569158" y="2858447"/>
                  </a:lnTo>
                  <a:lnTo>
                    <a:pt x="3568406" y="2859199"/>
                  </a:lnTo>
                  <a:cubicBezTo>
                    <a:pt x="3566148" y="2860704"/>
                    <a:pt x="3563891" y="2861457"/>
                    <a:pt x="3560881" y="2861457"/>
                  </a:cubicBezTo>
                  <a:cubicBezTo>
                    <a:pt x="3554861" y="2861457"/>
                    <a:pt x="3548088" y="2862210"/>
                    <a:pt x="3539811" y="2869735"/>
                  </a:cubicBezTo>
                  <a:cubicBezTo>
                    <a:pt x="3534543" y="2875755"/>
                    <a:pt x="3530028" y="2879517"/>
                    <a:pt x="3527771" y="2884785"/>
                  </a:cubicBezTo>
                  <a:cubicBezTo>
                    <a:pt x="3524761" y="2890053"/>
                    <a:pt x="3523256" y="2896073"/>
                    <a:pt x="3521751" y="2905855"/>
                  </a:cubicBezTo>
                  <a:lnTo>
                    <a:pt x="3521751" y="2906608"/>
                  </a:lnTo>
                  <a:lnTo>
                    <a:pt x="3520246" y="2917142"/>
                  </a:lnTo>
                  <a:lnTo>
                    <a:pt x="3518741" y="2931441"/>
                  </a:lnTo>
                  <a:cubicBezTo>
                    <a:pt x="3515731" y="2958531"/>
                    <a:pt x="3511216" y="2995404"/>
                    <a:pt x="3511216" y="2999919"/>
                  </a:cubicBezTo>
                  <a:lnTo>
                    <a:pt x="3511034" y="3007851"/>
                  </a:lnTo>
                  <a:lnTo>
                    <a:pt x="3516976" y="3006104"/>
                  </a:lnTo>
                  <a:cubicBezTo>
                    <a:pt x="3527770" y="3004481"/>
                    <a:pt x="3527770" y="3008572"/>
                    <a:pt x="3527770" y="2996156"/>
                  </a:cubicBezTo>
                  <a:cubicBezTo>
                    <a:pt x="3527770" y="2992394"/>
                    <a:pt x="3531533" y="2956273"/>
                    <a:pt x="3534542" y="2929935"/>
                  </a:cubicBezTo>
                  <a:lnTo>
                    <a:pt x="3536800" y="2915638"/>
                  </a:lnTo>
                  <a:lnTo>
                    <a:pt x="3538305" y="2905103"/>
                  </a:lnTo>
                  <a:cubicBezTo>
                    <a:pt x="3539810" y="2897578"/>
                    <a:pt x="3540563" y="2893063"/>
                    <a:pt x="3542820" y="2890052"/>
                  </a:cubicBezTo>
                  <a:cubicBezTo>
                    <a:pt x="3544325" y="2887042"/>
                    <a:pt x="3547335" y="2884032"/>
                    <a:pt x="3552602" y="2878764"/>
                  </a:cubicBezTo>
                  <a:cubicBezTo>
                    <a:pt x="3556365" y="2875002"/>
                    <a:pt x="3559375" y="2875002"/>
                    <a:pt x="3562385" y="2875002"/>
                  </a:cubicBezTo>
                  <a:cubicBezTo>
                    <a:pt x="3567652" y="2874249"/>
                    <a:pt x="3572920" y="2874249"/>
                    <a:pt x="3578940" y="2868982"/>
                  </a:cubicBezTo>
                  <a:cubicBezTo>
                    <a:pt x="3581198" y="2867477"/>
                    <a:pt x="3582703" y="2865219"/>
                    <a:pt x="3584208" y="2862962"/>
                  </a:cubicBezTo>
                  <a:cubicBezTo>
                    <a:pt x="3586466" y="2859199"/>
                    <a:pt x="3586466" y="2856189"/>
                    <a:pt x="3585713" y="2852427"/>
                  </a:cubicBezTo>
                  <a:cubicBezTo>
                    <a:pt x="3584960" y="2849417"/>
                    <a:pt x="3583456" y="2847159"/>
                    <a:pt x="3581950" y="2844902"/>
                  </a:cubicBezTo>
                  <a:cubicBezTo>
                    <a:pt x="3578188" y="2840387"/>
                    <a:pt x="3572920" y="2836624"/>
                    <a:pt x="3567652" y="2833614"/>
                  </a:cubicBezTo>
                  <a:cubicBezTo>
                    <a:pt x="3562385" y="2830604"/>
                    <a:pt x="3556365" y="2818564"/>
                    <a:pt x="3552602" y="2810286"/>
                  </a:cubicBezTo>
                  <a:cubicBezTo>
                    <a:pt x="3551850" y="2808781"/>
                    <a:pt x="3551097" y="2807276"/>
                    <a:pt x="3551097" y="2805771"/>
                  </a:cubicBezTo>
                  <a:cubicBezTo>
                    <a:pt x="3550345" y="2805018"/>
                    <a:pt x="3550345" y="2805018"/>
                    <a:pt x="3550345" y="2804266"/>
                  </a:cubicBezTo>
                  <a:cubicBezTo>
                    <a:pt x="3550345" y="2803513"/>
                    <a:pt x="3551097" y="2800503"/>
                    <a:pt x="3551850" y="2795236"/>
                  </a:cubicBezTo>
                  <a:cubicBezTo>
                    <a:pt x="3554108" y="2783196"/>
                    <a:pt x="3557870" y="2762878"/>
                    <a:pt x="3557870" y="2748580"/>
                  </a:cubicBezTo>
                  <a:lnTo>
                    <a:pt x="3558622" y="2748580"/>
                  </a:lnTo>
                  <a:lnTo>
                    <a:pt x="3558622" y="2747828"/>
                  </a:lnTo>
                  <a:cubicBezTo>
                    <a:pt x="3558622" y="2730520"/>
                    <a:pt x="3548840" y="2723747"/>
                    <a:pt x="3542067" y="2721490"/>
                  </a:cubicBezTo>
                  <a:lnTo>
                    <a:pt x="3540563" y="2491222"/>
                  </a:lnTo>
                  <a:lnTo>
                    <a:pt x="3540563" y="2483697"/>
                  </a:lnTo>
                  <a:lnTo>
                    <a:pt x="3533038" y="2482944"/>
                  </a:lnTo>
                  <a:lnTo>
                    <a:pt x="3166564" y="2474666"/>
                  </a:lnTo>
                  <a:lnTo>
                    <a:pt x="3159792" y="2391890"/>
                  </a:lnTo>
                  <a:lnTo>
                    <a:pt x="3159040" y="2384365"/>
                  </a:lnTo>
                  <a:lnTo>
                    <a:pt x="3151514" y="2384365"/>
                  </a:lnTo>
                  <a:lnTo>
                    <a:pt x="3004775" y="2382860"/>
                  </a:lnTo>
                  <a:lnTo>
                    <a:pt x="2999507" y="1841804"/>
                  </a:lnTo>
                  <a:cubicBezTo>
                    <a:pt x="3012300" y="1850835"/>
                    <a:pt x="3023588" y="1860618"/>
                    <a:pt x="3027350" y="1862123"/>
                  </a:cubicBezTo>
                  <a:cubicBezTo>
                    <a:pt x="3033370" y="1865885"/>
                    <a:pt x="3042400" y="1867390"/>
                    <a:pt x="3046915" y="1862875"/>
                  </a:cubicBezTo>
                  <a:cubicBezTo>
                    <a:pt x="3051431" y="1858360"/>
                    <a:pt x="3065728" y="1829764"/>
                    <a:pt x="3075510" y="1821487"/>
                  </a:cubicBezTo>
                  <a:cubicBezTo>
                    <a:pt x="3084540" y="1812457"/>
                    <a:pt x="3110879" y="1799664"/>
                    <a:pt x="3121414" y="1795149"/>
                  </a:cubicBezTo>
                  <a:cubicBezTo>
                    <a:pt x="3131949" y="1789882"/>
                    <a:pt x="3176347" y="1765801"/>
                    <a:pt x="3181615" y="1764296"/>
                  </a:cubicBezTo>
                  <a:cubicBezTo>
                    <a:pt x="3187635" y="1762038"/>
                    <a:pt x="3219992" y="1756018"/>
                    <a:pt x="3229022" y="1754513"/>
                  </a:cubicBezTo>
                  <a:cubicBezTo>
                    <a:pt x="3237300" y="1753008"/>
                    <a:pt x="3245578" y="1761286"/>
                    <a:pt x="3256113" y="1767306"/>
                  </a:cubicBezTo>
                  <a:cubicBezTo>
                    <a:pt x="3266648" y="1772573"/>
                    <a:pt x="3278688" y="1771821"/>
                    <a:pt x="3290729" y="1773326"/>
                  </a:cubicBezTo>
                  <a:cubicBezTo>
                    <a:pt x="3302768" y="1774831"/>
                    <a:pt x="3319324" y="1771821"/>
                    <a:pt x="3325344" y="1768811"/>
                  </a:cubicBezTo>
                  <a:cubicBezTo>
                    <a:pt x="3330612" y="1765801"/>
                    <a:pt x="3360712" y="1763543"/>
                    <a:pt x="3360712" y="1763543"/>
                  </a:cubicBezTo>
                  <a:lnTo>
                    <a:pt x="3387803" y="1790634"/>
                  </a:lnTo>
                  <a:lnTo>
                    <a:pt x="3439726" y="1787624"/>
                  </a:lnTo>
                  <a:cubicBezTo>
                    <a:pt x="3439726" y="1787624"/>
                    <a:pt x="3472084" y="1809447"/>
                    <a:pt x="3487134" y="1808694"/>
                  </a:cubicBezTo>
                  <a:cubicBezTo>
                    <a:pt x="3501432" y="1807942"/>
                    <a:pt x="3590228" y="1813962"/>
                    <a:pt x="3608289" y="1813962"/>
                  </a:cubicBezTo>
                  <a:cubicBezTo>
                    <a:pt x="3626348" y="1813962"/>
                    <a:pt x="3673757" y="1728175"/>
                    <a:pt x="3692569" y="1719145"/>
                  </a:cubicBezTo>
                  <a:cubicBezTo>
                    <a:pt x="3712135" y="1710867"/>
                    <a:pt x="3861132" y="1712372"/>
                    <a:pt x="3888975" y="1708610"/>
                  </a:cubicBezTo>
                  <a:cubicBezTo>
                    <a:pt x="3917570" y="1704847"/>
                    <a:pt x="3907035" y="1709362"/>
                    <a:pt x="3928106" y="1705600"/>
                  </a:cubicBezTo>
                  <a:cubicBezTo>
                    <a:pt x="3949176" y="1701837"/>
                    <a:pt x="3956701" y="1692055"/>
                    <a:pt x="3964226" y="1686035"/>
                  </a:cubicBezTo>
                  <a:cubicBezTo>
                    <a:pt x="3971751" y="1680015"/>
                    <a:pt x="3989811" y="1654429"/>
                    <a:pt x="3997336" y="1635616"/>
                  </a:cubicBezTo>
                  <a:cubicBezTo>
                    <a:pt x="4004110" y="1616804"/>
                    <a:pt x="4004862" y="1618309"/>
                    <a:pt x="4025179" y="1596486"/>
                  </a:cubicBezTo>
                  <a:cubicBezTo>
                    <a:pt x="4045497" y="1574663"/>
                    <a:pt x="4042487" y="1587455"/>
                    <a:pt x="4059042" y="1578425"/>
                  </a:cubicBezTo>
                  <a:cubicBezTo>
                    <a:pt x="4075598" y="1569395"/>
                    <a:pt x="4056032" y="1564880"/>
                    <a:pt x="4056785" y="1558108"/>
                  </a:cubicBezTo>
                  <a:cubicBezTo>
                    <a:pt x="4057537" y="1552088"/>
                    <a:pt x="4074846" y="1548325"/>
                    <a:pt x="4093658" y="1548325"/>
                  </a:cubicBezTo>
                  <a:close/>
                  <a:moveTo>
                    <a:pt x="6515991" y="1525749"/>
                  </a:moveTo>
                  <a:cubicBezTo>
                    <a:pt x="6515991" y="1528007"/>
                    <a:pt x="6516743" y="1529512"/>
                    <a:pt x="6517496" y="1531017"/>
                  </a:cubicBezTo>
                  <a:cubicBezTo>
                    <a:pt x="6519001" y="1538542"/>
                    <a:pt x="6521258" y="1545314"/>
                    <a:pt x="6523516" y="1547572"/>
                  </a:cubicBezTo>
                  <a:lnTo>
                    <a:pt x="6523516" y="1548324"/>
                  </a:lnTo>
                  <a:cubicBezTo>
                    <a:pt x="6524268" y="1549829"/>
                    <a:pt x="6525773" y="1551334"/>
                    <a:pt x="6528031" y="1552839"/>
                  </a:cubicBezTo>
                  <a:cubicBezTo>
                    <a:pt x="6529536" y="1554344"/>
                    <a:pt x="6531793" y="1556602"/>
                    <a:pt x="6534803" y="1558859"/>
                  </a:cubicBezTo>
                  <a:cubicBezTo>
                    <a:pt x="6548348" y="1569394"/>
                    <a:pt x="6571676" y="1586703"/>
                    <a:pt x="6581459" y="1591218"/>
                  </a:cubicBezTo>
                  <a:lnTo>
                    <a:pt x="6581459" y="1591970"/>
                  </a:lnTo>
                  <a:lnTo>
                    <a:pt x="6582212" y="1591970"/>
                  </a:lnTo>
                  <a:cubicBezTo>
                    <a:pt x="6583717" y="1592723"/>
                    <a:pt x="6586727" y="1594228"/>
                    <a:pt x="6588984" y="1594980"/>
                  </a:cubicBezTo>
                  <a:cubicBezTo>
                    <a:pt x="6591994" y="1596485"/>
                    <a:pt x="6594252" y="1597238"/>
                    <a:pt x="6596509" y="1597990"/>
                  </a:cubicBezTo>
                  <a:cubicBezTo>
                    <a:pt x="6610807" y="1601753"/>
                    <a:pt x="6628114" y="1604010"/>
                    <a:pt x="6635639" y="1604010"/>
                  </a:cubicBezTo>
                  <a:cubicBezTo>
                    <a:pt x="6639402" y="1604010"/>
                    <a:pt x="6643164" y="1602505"/>
                    <a:pt x="6646927" y="1601753"/>
                  </a:cubicBezTo>
                  <a:cubicBezTo>
                    <a:pt x="6651442" y="1600248"/>
                    <a:pt x="6655958" y="1598743"/>
                    <a:pt x="6661225" y="1603258"/>
                  </a:cubicBezTo>
                  <a:cubicBezTo>
                    <a:pt x="6662730" y="1604763"/>
                    <a:pt x="6664235" y="1606268"/>
                    <a:pt x="6664988" y="1608525"/>
                  </a:cubicBezTo>
                  <a:cubicBezTo>
                    <a:pt x="6666493" y="1610783"/>
                    <a:pt x="6667998" y="1613793"/>
                    <a:pt x="6669503" y="1616803"/>
                  </a:cubicBezTo>
                  <a:cubicBezTo>
                    <a:pt x="6677780" y="1633358"/>
                    <a:pt x="6684553" y="1656686"/>
                    <a:pt x="6684553" y="1666469"/>
                  </a:cubicBezTo>
                  <a:lnTo>
                    <a:pt x="6684553" y="1667221"/>
                  </a:lnTo>
                  <a:cubicBezTo>
                    <a:pt x="6684553" y="1677756"/>
                    <a:pt x="6693583" y="1708609"/>
                    <a:pt x="6701860" y="1734195"/>
                  </a:cubicBezTo>
                  <a:cubicBezTo>
                    <a:pt x="6707128" y="1751502"/>
                    <a:pt x="6711643" y="1765800"/>
                    <a:pt x="6711643" y="1768058"/>
                  </a:cubicBezTo>
                  <a:lnTo>
                    <a:pt x="6711643" y="1768810"/>
                  </a:lnTo>
                  <a:cubicBezTo>
                    <a:pt x="6711643" y="1772573"/>
                    <a:pt x="6714653" y="1780098"/>
                    <a:pt x="6716911" y="1789128"/>
                  </a:cubicBezTo>
                  <a:cubicBezTo>
                    <a:pt x="6721426" y="1802673"/>
                    <a:pt x="6727446" y="1820733"/>
                    <a:pt x="6725941" y="1824496"/>
                  </a:cubicBezTo>
                  <a:lnTo>
                    <a:pt x="6725941" y="1825248"/>
                  </a:lnTo>
                  <a:cubicBezTo>
                    <a:pt x="6721426" y="1833526"/>
                    <a:pt x="6719168" y="1852339"/>
                    <a:pt x="6716911" y="1867389"/>
                  </a:cubicBezTo>
                  <a:cubicBezTo>
                    <a:pt x="6715406" y="1874914"/>
                    <a:pt x="6714653" y="1880934"/>
                    <a:pt x="6714653" y="1882439"/>
                  </a:cubicBezTo>
                  <a:cubicBezTo>
                    <a:pt x="6711643" y="1892222"/>
                    <a:pt x="6713148" y="1968978"/>
                    <a:pt x="6713148" y="1980266"/>
                  </a:cubicBezTo>
                  <a:cubicBezTo>
                    <a:pt x="6710890" y="1985534"/>
                    <a:pt x="6704118" y="2002841"/>
                    <a:pt x="6701860" y="2009614"/>
                  </a:cubicBezTo>
                  <a:lnTo>
                    <a:pt x="6624352" y="2161621"/>
                  </a:lnTo>
                  <a:lnTo>
                    <a:pt x="6620589" y="2168393"/>
                  </a:lnTo>
                  <a:lnTo>
                    <a:pt x="6626609" y="2172155"/>
                  </a:lnTo>
                  <a:cubicBezTo>
                    <a:pt x="6627362" y="2172155"/>
                    <a:pt x="6724436" y="2233109"/>
                    <a:pt x="6717663" y="2242139"/>
                  </a:cubicBezTo>
                  <a:cubicBezTo>
                    <a:pt x="6711643" y="2249664"/>
                    <a:pt x="6704870" y="2260953"/>
                    <a:pt x="6698098" y="2272240"/>
                  </a:cubicBezTo>
                  <a:cubicBezTo>
                    <a:pt x="6689820" y="2285785"/>
                    <a:pt x="6681543" y="2300082"/>
                    <a:pt x="6674770" y="2306855"/>
                  </a:cubicBezTo>
                  <a:lnTo>
                    <a:pt x="6671760" y="2309865"/>
                  </a:lnTo>
                  <a:cubicBezTo>
                    <a:pt x="6658215" y="2324916"/>
                    <a:pt x="6655958" y="2327926"/>
                    <a:pt x="6662730" y="2337708"/>
                  </a:cubicBezTo>
                  <a:cubicBezTo>
                    <a:pt x="6663483" y="2338461"/>
                    <a:pt x="6664235" y="2340719"/>
                    <a:pt x="6664988" y="2342224"/>
                  </a:cubicBezTo>
                  <a:cubicBezTo>
                    <a:pt x="6668750" y="2351254"/>
                    <a:pt x="6674018" y="2364046"/>
                    <a:pt x="6686810" y="2366304"/>
                  </a:cubicBezTo>
                  <a:cubicBezTo>
                    <a:pt x="6693583" y="2367056"/>
                    <a:pt x="6701860" y="2366304"/>
                    <a:pt x="6709385" y="2365551"/>
                  </a:cubicBezTo>
                  <a:cubicBezTo>
                    <a:pt x="6713148" y="2364799"/>
                    <a:pt x="6713901" y="2355769"/>
                    <a:pt x="6715406" y="2360284"/>
                  </a:cubicBezTo>
                  <a:cubicBezTo>
                    <a:pt x="6715406" y="2361036"/>
                    <a:pt x="6714653" y="2361036"/>
                    <a:pt x="6713901" y="2362541"/>
                  </a:cubicBezTo>
                  <a:cubicBezTo>
                    <a:pt x="6712395" y="2367809"/>
                    <a:pt x="6710890" y="2373829"/>
                    <a:pt x="6711643" y="2379096"/>
                  </a:cubicBezTo>
                  <a:cubicBezTo>
                    <a:pt x="6708633" y="2396404"/>
                    <a:pt x="6698850" y="2452842"/>
                    <a:pt x="6709385" y="2483696"/>
                  </a:cubicBezTo>
                  <a:cubicBezTo>
                    <a:pt x="6720674" y="2514548"/>
                    <a:pt x="6735724" y="2521321"/>
                    <a:pt x="6750021" y="2527341"/>
                  </a:cubicBezTo>
                  <a:cubicBezTo>
                    <a:pt x="6751526" y="2528093"/>
                    <a:pt x="6753784" y="2528846"/>
                    <a:pt x="6755289" y="2529598"/>
                  </a:cubicBezTo>
                  <a:cubicBezTo>
                    <a:pt x="6750021" y="2539381"/>
                    <a:pt x="6727446" y="2556689"/>
                    <a:pt x="6710138" y="2570234"/>
                  </a:cubicBezTo>
                  <a:lnTo>
                    <a:pt x="6709385" y="2570987"/>
                  </a:lnTo>
                  <a:cubicBezTo>
                    <a:pt x="6686058" y="2589047"/>
                    <a:pt x="6681543" y="2609365"/>
                    <a:pt x="6674018" y="2644733"/>
                  </a:cubicBezTo>
                  <a:cubicBezTo>
                    <a:pt x="6672513" y="2650000"/>
                    <a:pt x="6671008" y="2656773"/>
                    <a:pt x="6670255" y="2662793"/>
                  </a:cubicBezTo>
                  <a:cubicBezTo>
                    <a:pt x="6664988" y="2686121"/>
                    <a:pt x="6658968" y="2686874"/>
                    <a:pt x="6651442" y="2687626"/>
                  </a:cubicBezTo>
                  <a:cubicBezTo>
                    <a:pt x="6644670" y="2688379"/>
                    <a:pt x="6636392" y="2689131"/>
                    <a:pt x="6626609" y="2695151"/>
                  </a:cubicBezTo>
                  <a:cubicBezTo>
                    <a:pt x="6611559" y="2704181"/>
                    <a:pt x="6602529" y="2699666"/>
                    <a:pt x="6583717" y="2689884"/>
                  </a:cubicBezTo>
                  <a:cubicBezTo>
                    <a:pt x="6578449" y="2686874"/>
                    <a:pt x="6571676" y="2683111"/>
                    <a:pt x="6563398" y="2679349"/>
                  </a:cubicBezTo>
                  <a:cubicBezTo>
                    <a:pt x="6552864" y="2674081"/>
                    <a:pt x="6544586" y="2668813"/>
                    <a:pt x="6536308" y="2665050"/>
                  </a:cubicBezTo>
                  <a:cubicBezTo>
                    <a:pt x="6515991" y="2653763"/>
                    <a:pt x="6500940" y="2644733"/>
                    <a:pt x="6474602" y="2643980"/>
                  </a:cubicBezTo>
                  <a:cubicBezTo>
                    <a:pt x="6455790" y="2643228"/>
                    <a:pt x="6431709" y="2649248"/>
                    <a:pt x="6408381" y="2657525"/>
                  </a:cubicBezTo>
                  <a:cubicBezTo>
                    <a:pt x="6385054" y="2665803"/>
                    <a:pt x="6363230" y="2675586"/>
                    <a:pt x="6349686" y="2682359"/>
                  </a:cubicBezTo>
                  <a:cubicBezTo>
                    <a:pt x="6332378" y="2690636"/>
                    <a:pt x="6328615" y="2698161"/>
                    <a:pt x="6333130" y="2707944"/>
                  </a:cubicBezTo>
                  <a:cubicBezTo>
                    <a:pt x="6335388" y="2713211"/>
                    <a:pt x="6340655" y="2717726"/>
                    <a:pt x="6346675" y="2722241"/>
                  </a:cubicBezTo>
                  <a:cubicBezTo>
                    <a:pt x="6351190" y="2726004"/>
                    <a:pt x="6355705" y="2730519"/>
                    <a:pt x="6360973" y="2735786"/>
                  </a:cubicBezTo>
                  <a:lnTo>
                    <a:pt x="6360973" y="2736539"/>
                  </a:lnTo>
                  <a:cubicBezTo>
                    <a:pt x="6369251" y="2745569"/>
                    <a:pt x="6366240" y="2752342"/>
                    <a:pt x="6362478" y="2760620"/>
                  </a:cubicBezTo>
                  <a:cubicBezTo>
                    <a:pt x="6358715" y="2768897"/>
                    <a:pt x="6354953" y="2777927"/>
                    <a:pt x="6354953" y="2790720"/>
                  </a:cubicBezTo>
                  <a:cubicBezTo>
                    <a:pt x="6354953" y="2810285"/>
                    <a:pt x="6351190" y="2850168"/>
                    <a:pt x="6347428" y="2875753"/>
                  </a:cubicBezTo>
                  <a:cubicBezTo>
                    <a:pt x="6346675" y="2881021"/>
                    <a:pt x="6345923" y="2885536"/>
                    <a:pt x="6345170" y="2889299"/>
                  </a:cubicBezTo>
                  <a:cubicBezTo>
                    <a:pt x="6344418" y="2893062"/>
                    <a:pt x="6343665" y="2895319"/>
                    <a:pt x="6342913" y="2896824"/>
                  </a:cubicBezTo>
                  <a:cubicBezTo>
                    <a:pt x="6341408" y="2902092"/>
                    <a:pt x="6328615" y="2914884"/>
                    <a:pt x="6312060" y="2931439"/>
                  </a:cubicBezTo>
                  <a:lnTo>
                    <a:pt x="6312813" y="2931439"/>
                  </a:lnTo>
                  <a:cubicBezTo>
                    <a:pt x="6296257" y="2947994"/>
                    <a:pt x="6277444" y="2967560"/>
                    <a:pt x="6262394" y="2987125"/>
                  </a:cubicBezTo>
                  <a:lnTo>
                    <a:pt x="6261642" y="2987878"/>
                  </a:lnTo>
                  <a:cubicBezTo>
                    <a:pt x="6257127" y="2993898"/>
                    <a:pt x="6255622" y="2998413"/>
                    <a:pt x="6254869" y="3000670"/>
                  </a:cubicBezTo>
                  <a:lnTo>
                    <a:pt x="6253364" y="2999918"/>
                  </a:lnTo>
                  <a:lnTo>
                    <a:pt x="6253364" y="2992393"/>
                  </a:lnTo>
                  <a:cubicBezTo>
                    <a:pt x="6253364" y="2984868"/>
                    <a:pt x="6251860" y="2976590"/>
                    <a:pt x="6249602" y="2968313"/>
                  </a:cubicBezTo>
                  <a:cubicBezTo>
                    <a:pt x="6245839" y="2956272"/>
                    <a:pt x="6241324" y="2941974"/>
                    <a:pt x="6236056" y="2928429"/>
                  </a:cubicBezTo>
                  <a:cubicBezTo>
                    <a:pt x="6230788" y="2914884"/>
                    <a:pt x="6225521" y="2902092"/>
                    <a:pt x="6221006" y="2894567"/>
                  </a:cubicBezTo>
                  <a:cubicBezTo>
                    <a:pt x="6213481" y="2883279"/>
                    <a:pt x="6197678" y="2888546"/>
                    <a:pt x="6181123" y="2899834"/>
                  </a:cubicBezTo>
                  <a:cubicBezTo>
                    <a:pt x="6169836" y="2907359"/>
                    <a:pt x="6157795" y="2917142"/>
                    <a:pt x="6148765" y="2924667"/>
                  </a:cubicBezTo>
                  <a:lnTo>
                    <a:pt x="6143497" y="2929182"/>
                  </a:lnTo>
                  <a:cubicBezTo>
                    <a:pt x="6136725" y="2934449"/>
                    <a:pt x="6129200" y="2944984"/>
                    <a:pt x="6120922" y="2955520"/>
                  </a:cubicBezTo>
                  <a:cubicBezTo>
                    <a:pt x="6108130" y="2971323"/>
                    <a:pt x="6095337" y="2987878"/>
                    <a:pt x="6093079" y="2987125"/>
                  </a:cubicBezTo>
                  <a:cubicBezTo>
                    <a:pt x="6084801" y="2983363"/>
                    <a:pt x="5989233" y="2920152"/>
                    <a:pt x="5928280" y="2879516"/>
                  </a:cubicBezTo>
                  <a:cubicBezTo>
                    <a:pt x="5916992" y="2871991"/>
                    <a:pt x="5906457" y="2865218"/>
                    <a:pt x="5897427" y="2858446"/>
                  </a:cubicBezTo>
                  <a:cubicBezTo>
                    <a:pt x="5889149" y="2852426"/>
                    <a:pt x="5882376" y="2847911"/>
                    <a:pt x="5880118" y="2845653"/>
                  </a:cubicBezTo>
                  <a:lnTo>
                    <a:pt x="5879366" y="2845653"/>
                  </a:lnTo>
                  <a:cubicBezTo>
                    <a:pt x="5863563" y="2833613"/>
                    <a:pt x="5779282" y="2771907"/>
                    <a:pt x="5731874" y="2735786"/>
                  </a:cubicBezTo>
                  <a:cubicBezTo>
                    <a:pt x="5723596" y="2729766"/>
                    <a:pt x="5715319" y="2722994"/>
                    <a:pt x="5708546" y="2717726"/>
                  </a:cubicBezTo>
                  <a:cubicBezTo>
                    <a:pt x="5703279" y="2713211"/>
                    <a:pt x="5700269" y="2710954"/>
                    <a:pt x="5699516" y="2710201"/>
                  </a:cubicBezTo>
                  <a:cubicBezTo>
                    <a:pt x="5694249" y="2704181"/>
                    <a:pt x="5685971" y="2697409"/>
                    <a:pt x="5678446" y="2692141"/>
                  </a:cubicBezTo>
                  <a:cubicBezTo>
                    <a:pt x="5675436" y="2689884"/>
                    <a:pt x="5672426" y="2687626"/>
                    <a:pt x="5670168" y="2686121"/>
                  </a:cubicBezTo>
                  <a:cubicBezTo>
                    <a:pt x="5669415" y="2685369"/>
                    <a:pt x="5671673" y="2681606"/>
                    <a:pt x="5673178" y="2677091"/>
                  </a:cubicBezTo>
                  <a:cubicBezTo>
                    <a:pt x="5676940" y="2669565"/>
                    <a:pt x="5682208" y="2659030"/>
                    <a:pt x="5686724" y="2650753"/>
                  </a:cubicBezTo>
                  <a:cubicBezTo>
                    <a:pt x="5691991" y="2642475"/>
                    <a:pt x="5700269" y="2636455"/>
                    <a:pt x="5707794" y="2630435"/>
                  </a:cubicBezTo>
                  <a:cubicBezTo>
                    <a:pt x="5714566" y="2625168"/>
                    <a:pt x="5721339" y="2620653"/>
                    <a:pt x="5725854" y="2614633"/>
                  </a:cubicBezTo>
                  <a:cubicBezTo>
                    <a:pt x="5730369" y="2607107"/>
                    <a:pt x="5731121" y="2603345"/>
                    <a:pt x="5731874" y="2594314"/>
                  </a:cubicBezTo>
                  <a:cubicBezTo>
                    <a:pt x="5731874" y="2586789"/>
                    <a:pt x="5733379" y="2573997"/>
                    <a:pt x="5740151" y="2549917"/>
                  </a:cubicBezTo>
                  <a:cubicBezTo>
                    <a:pt x="5749182" y="2516053"/>
                    <a:pt x="5764985" y="2467893"/>
                    <a:pt x="5778530" y="2438545"/>
                  </a:cubicBezTo>
                  <a:cubicBezTo>
                    <a:pt x="5781540" y="2433277"/>
                    <a:pt x="5783797" y="2428010"/>
                    <a:pt x="5786055" y="2423495"/>
                  </a:cubicBezTo>
                  <a:cubicBezTo>
                    <a:pt x="5788312" y="2419732"/>
                    <a:pt x="5790570" y="2417475"/>
                    <a:pt x="5792075" y="2415970"/>
                  </a:cubicBezTo>
                  <a:cubicBezTo>
                    <a:pt x="5799600" y="2408445"/>
                    <a:pt x="5805620" y="2405435"/>
                    <a:pt x="5813145" y="2403177"/>
                  </a:cubicBezTo>
                  <a:cubicBezTo>
                    <a:pt x="5819166" y="2400920"/>
                    <a:pt x="5825186" y="2398662"/>
                    <a:pt x="5834216" y="2394147"/>
                  </a:cubicBezTo>
                  <a:cubicBezTo>
                    <a:pt x="5845503" y="2388126"/>
                    <a:pt x="5852276" y="2386621"/>
                    <a:pt x="5859048" y="2385116"/>
                  </a:cubicBezTo>
                  <a:cubicBezTo>
                    <a:pt x="5864316" y="2383611"/>
                    <a:pt x="5869583" y="2382859"/>
                    <a:pt x="5875603" y="2379849"/>
                  </a:cubicBezTo>
                  <a:cubicBezTo>
                    <a:pt x="5889149" y="2373076"/>
                    <a:pt x="5887644" y="2361036"/>
                    <a:pt x="5885386" y="2350501"/>
                  </a:cubicBezTo>
                  <a:cubicBezTo>
                    <a:pt x="5885386" y="2346739"/>
                    <a:pt x="5883128" y="2344481"/>
                    <a:pt x="5883881" y="2344481"/>
                  </a:cubicBezTo>
                  <a:cubicBezTo>
                    <a:pt x="5889149" y="2339966"/>
                    <a:pt x="5898179" y="2331689"/>
                    <a:pt x="5905704" y="2322658"/>
                  </a:cubicBezTo>
                  <a:cubicBezTo>
                    <a:pt x="5907209" y="2321153"/>
                    <a:pt x="5907962" y="2318895"/>
                    <a:pt x="5909467" y="2317390"/>
                  </a:cubicBezTo>
                  <a:cubicBezTo>
                    <a:pt x="5910972" y="2315133"/>
                    <a:pt x="5911724" y="2313628"/>
                    <a:pt x="5913229" y="2311370"/>
                  </a:cubicBezTo>
                  <a:cubicBezTo>
                    <a:pt x="5920754" y="2297825"/>
                    <a:pt x="5910972" y="2291805"/>
                    <a:pt x="5901189" y="2286538"/>
                  </a:cubicBezTo>
                  <a:cubicBezTo>
                    <a:pt x="5898179" y="2285032"/>
                    <a:pt x="5895922" y="2285032"/>
                    <a:pt x="5895922" y="2284280"/>
                  </a:cubicBezTo>
                  <a:cubicBezTo>
                    <a:pt x="5895922" y="2279013"/>
                    <a:pt x="5896674" y="2269982"/>
                    <a:pt x="5896674" y="2259447"/>
                  </a:cubicBezTo>
                  <a:cubicBezTo>
                    <a:pt x="5896674" y="2248159"/>
                    <a:pt x="5896674" y="2236119"/>
                    <a:pt x="5896674" y="2226337"/>
                  </a:cubicBezTo>
                  <a:lnTo>
                    <a:pt x="5896674" y="2225584"/>
                  </a:lnTo>
                  <a:cubicBezTo>
                    <a:pt x="5896674" y="2215049"/>
                    <a:pt x="5897427" y="2214297"/>
                    <a:pt x="5903447" y="2206772"/>
                  </a:cubicBezTo>
                  <a:cubicBezTo>
                    <a:pt x="5907209" y="2202256"/>
                    <a:pt x="5912477" y="2195484"/>
                    <a:pt x="5920002" y="2184196"/>
                  </a:cubicBezTo>
                  <a:cubicBezTo>
                    <a:pt x="5932042" y="2166136"/>
                    <a:pt x="5932042" y="2158611"/>
                    <a:pt x="5923764" y="2153343"/>
                  </a:cubicBezTo>
                  <a:cubicBezTo>
                    <a:pt x="5919249" y="2150333"/>
                    <a:pt x="5913982" y="2150333"/>
                    <a:pt x="5907209" y="2150333"/>
                  </a:cubicBezTo>
                  <a:cubicBezTo>
                    <a:pt x="5901189" y="2150333"/>
                    <a:pt x="5893664" y="2151086"/>
                    <a:pt x="5889149" y="2147323"/>
                  </a:cubicBezTo>
                  <a:lnTo>
                    <a:pt x="5888396" y="2147323"/>
                  </a:lnTo>
                  <a:cubicBezTo>
                    <a:pt x="5883128" y="2143561"/>
                    <a:pt x="5878613" y="2142055"/>
                    <a:pt x="5875603" y="2140551"/>
                  </a:cubicBezTo>
                  <a:cubicBezTo>
                    <a:pt x="5874851" y="2130768"/>
                    <a:pt x="5874098" y="2130016"/>
                    <a:pt x="5869583" y="2120986"/>
                  </a:cubicBezTo>
                  <a:cubicBezTo>
                    <a:pt x="5867326" y="2116470"/>
                    <a:pt x="5869583" y="2114965"/>
                    <a:pt x="5872593" y="2113460"/>
                  </a:cubicBezTo>
                  <a:cubicBezTo>
                    <a:pt x="5877108" y="2110450"/>
                    <a:pt x="5881624" y="2107440"/>
                    <a:pt x="5885386" y="2102172"/>
                  </a:cubicBezTo>
                  <a:cubicBezTo>
                    <a:pt x="5892912" y="2090132"/>
                    <a:pt x="5886891" y="2060785"/>
                    <a:pt x="5883128" y="2048744"/>
                  </a:cubicBezTo>
                  <a:lnTo>
                    <a:pt x="5887644" y="2032189"/>
                  </a:lnTo>
                  <a:cubicBezTo>
                    <a:pt x="5894417" y="2033694"/>
                    <a:pt x="5907209" y="2034446"/>
                    <a:pt x="5926774" y="2033694"/>
                  </a:cubicBezTo>
                  <a:cubicBezTo>
                    <a:pt x="5948597" y="2032941"/>
                    <a:pt x="5955370" y="2027674"/>
                    <a:pt x="5960638" y="2023159"/>
                  </a:cubicBezTo>
                  <a:cubicBezTo>
                    <a:pt x="5963648" y="2020901"/>
                    <a:pt x="5965906" y="2018644"/>
                    <a:pt x="5974183" y="2018644"/>
                  </a:cubicBezTo>
                  <a:cubicBezTo>
                    <a:pt x="5985470" y="2018644"/>
                    <a:pt x="5990738" y="2019396"/>
                    <a:pt x="5996758" y="2020149"/>
                  </a:cubicBezTo>
                  <a:cubicBezTo>
                    <a:pt x="6003531" y="2021653"/>
                    <a:pt x="6012560" y="2022406"/>
                    <a:pt x="6030621" y="2023159"/>
                  </a:cubicBezTo>
                  <a:cubicBezTo>
                    <a:pt x="6052444" y="2024664"/>
                    <a:pt x="6058464" y="2017139"/>
                    <a:pt x="6059216" y="2007356"/>
                  </a:cubicBezTo>
                  <a:cubicBezTo>
                    <a:pt x="6059216" y="2002841"/>
                    <a:pt x="6057711" y="1999831"/>
                    <a:pt x="6056959" y="1995316"/>
                  </a:cubicBezTo>
                  <a:cubicBezTo>
                    <a:pt x="6056207" y="1993059"/>
                    <a:pt x="6055454" y="1990801"/>
                    <a:pt x="6055454" y="1990049"/>
                  </a:cubicBezTo>
                  <a:cubicBezTo>
                    <a:pt x="6056959" y="1990049"/>
                    <a:pt x="6057711" y="1990801"/>
                    <a:pt x="6059216" y="1991553"/>
                  </a:cubicBezTo>
                  <a:cubicBezTo>
                    <a:pt x="6060721" y="1992306"/>
                    <a:pt x="6061474" y="1993059"/>
                    <a:pt x="6061474" y="1993811"/>
                  </a:cubicBezTo>
                  <a:cubicBezTo>
                    <a:pt x="6070504" y="2006603"/>
                    <a:pt x="6071257" y="2005099"/>
                    <a:pt x="6078029" y="2005851"/>
                  </a:cubicBezTo>
                  <a:cubicBezTo>
                    <a:pt x="6092326" y="2007356"/>
                    <a:pt x="6109635" y="1983276"/>
                    <a:pt x="6109635" y="1983276"/>
                  </a:cubicBezTo>
                  <a:lnTo>
                    <a:pt x="6110387" y="1982524"/>
                  </a:lnTo>
                  <a:lnTo>
                    <a:pt x="6111140" y="1981771"/>
                  </a:lnTo>
                  <a:cubicBezTo>
                    <a:pt x="6111140" y="1981771"/>
                    <a:pt x="6123180" y="1971235"/>
                    <a:pt x="6135972" y="1971235"/>
                  </a:cubicBezTo>
                  <a:cubicBezTo>
                    <a:pt x="6148012" y="1971235"/>
                    <a:pt x="6171341" y="1968978"/>
                    <a:pt x="6193163" y="1965968"/>
                  </a:cubicBezTo>
                  <a:cubicBezTo>
                    <a:pt x="6230788" y="1963710"/>
                    <a:pt x="6242829" y="1946402"/>
                    <a:pt x="6220253" y="1919313"/>
                  </a:cubicBezTo>
                  <a:cubicBezTo>
                    <a:pt x="6221006" y="1907272"/>
                    <a:pt x="6224016" y="1863626"/>
                    <a:pt x="6236809" y="1847824"/>
                  </a:cubicBezTo>
                  <a:cubicBezTo>
                    <a:pt x="6248097" y="1832774"/>
                    <a:pt x="6246592" y="1825248"/>
                    <a:pt x="6239819" y="1819981"/>
                  </a:cubicBezTo>
                  <a:cubicBezTo>
                    <a:pt x="6236809" y="1817723"/>
                    <a:pt x="6233799" y="1816218"/>
                    <a:pt x="6230036" y="1815466"/>
                  </a:cubicBezTo>
                  <a:cubicBezTo>
                    <a:pt x="6227778" y="1814713"/>
                    <a:pt x="6224768" y="1813961"/>
                    <a:pt x="6224016" y="1812456"/>
                  </a:cubicBezTo>
                  <a:lnTo>
                    <a:pt x="6223263" y="1812456"/>
                  </a:lnTo>
                  <a:cubicBezTo>
                    <a:pt x="6221006" y="1810198"/>
                    <a:pt x="6219501" y="1806436"/>
                    <a:pt x="6218748" y="1802673"/>
                  </a:cubicBezTo>
                  <a:lnTo>
                    <a:pt x="6218748" y="1799663"/>
                  </a:lnTo>
                  <a:cubicBezTo>
                    <a:pt x="6225521" y="1798911"/>
                    <a:pt x="6238314" y="1796653"/>
                    <a:pt x="6254117" y="1793643"/>
                  </a:cubicBezTo>
                  <a:cubicBezTo>
                    <a:pt x="6257879" y="1792891"/>
                    <a:pt x="6261642" y="1791386"/>
                    <a:pt x="6265404" y="1790633"/>
                  </a:cubicBezTo>
                  <a:cubicBezTo>
                    <a:pt x="6269919" y="1789128"/>
                    <a:pt x="6273682" y="1788376"/>
                    <a:pt x="6277444" y="1787623"/>
                  </a:cubicBezTo>
                  <a:lnTo>
                    <a:pt x="6279702" y="1786871"/>
                  </a:lnTo>
                  <a:cubicBezTo>
                    <a:pt x="6306040" y="1780098"/>
                    <a:pt x="6306040" y="1767305"/>
                    <a:pt x="6303030" y="1755265"/>
                  </a:cubicBezTo>
                  <a:cubicBezTo>
                    <a:pt x="6302277" y="1753760"/>
                    <a:pt x="6302277" y="1752255"/>
                    <a:pt x="6301525" y="1750750"/>
                  </a:cubicBezTo>
                  <a:cubicBezTo>
                    <a:pt x="6300772" y="1748492"/>
                    <a:pt x="6300020" y="1746235"/>
                    <a:pt x="6300020" y="1745482"/>
                  </a:cubicBezTo>
                  <a:cubicBezTo>
                    <a:pt x="6300020" y="1743977"/>
                    <a:pt x="6321090" y="1731185"/>
                    <a:pt x="6340655" y="1719145"/>
                  </a:cubicBezTo>
                  <a:cubicBezTo>
                    <a:pt x="6357211" y="1709361"/>
                    <a:pt x="6373013" y="1699579"/>
                    <a:pt x="6379786" y="1692806"/>
                  </a:cubicBezTo>
                  <a:lnTo>
                    <a:pt x="6379786" y="1692054"/>
                  </a:lnTo>
                  <a:cubicBezTo>
                    <a:pt x="6389569" y="1683024"/>
                    <a:pt x="6388064" y="1676251"/>
                    <a:pt x="6382796" y="1670984"/>
                  </a:cubicBezTo>
                  <a:cubicBezTo>
                    <a:pt x="6380539" y="1668726"/>
                    <a:pt x="6379034" y="1667974"/>
                    <a:pt x="6376776" y="1666469"/>
                  </a:cubicBezTo>
                  <a:lnTo>
                    <a:pt x="6376024" y="1666469"/>
                  </a:lnTo>
                  <a:cubicBezTo>
                    <a:pt x="6387312" y="1650666"/>
                    <a:pt x="6367746" y="1634110"/>
                    <a:pt x="6354953" y="1623575"/>
                  </a:cubicBezTo>
                  <a:cubicBezTo>
                    <a:pt x="6353448" y="1622070"/>
                    <a:pt x="6351943" y="1621318"/>
                    <a:pt x="6350438" y="1619813"/>
                  </a:cubicBezTo>
                  <a:cubicBezTo>
                    <a:pt x="6346675" y="1616803"/>
                    <a:pt x="6345170" y="1612288"/>
                    <a:pt x="6345923" y="1607773"/>
                  </a:cubicBezTo>
                  <a:cubicBezTo>
                    <a:pt x="6345923" y="1607020"/>
                    <a:pt x="6346675" y="1605515"/>
                    <a:pt x="6347428" y="1604763"/>
                  </a:cubicBezTo>
                  <a:cubicBezTo>
                    <a:pt x="6347428" y="1604010"/>
                    <a:pt x="6348933" y="1602505"/>
                    <a:pt x="6349686" y="1601000"/>
                  </a:cubicBezTo>
                  <a:cubicBezTo>
                    <a:pt x="6352695" y="1596485"/>
                    <a:pt x="6360220" y="1594228"/>
                    <a:pt x="6371508" y="1590465"/>
                  </a:cubicBezTo>
                  <a:cubicBezTo>
                    <a:pt x="6380539" y="1587455"/>
                    <a:pt x="6392579" y="1583693"/>
                    <a:pt x="6406876" y="1576920"/>
                  </a:cubicBezTo>
                  <a:cubicBezTo>
                    <a:pt x="6419669" y="1570900"/>
                    <a:pt x="6441492" y="1561117"/>
                    <a:pt x="6462563" y="1550582"/>
                  </a:cubicBezTo>
                  <a:close/>
                  <a:moveTo>
                    <a:pt x="6247298" y="758471"/>
                  </a:moveTo>
                  <a:cubicBezTo>
                    <a:pt x="6259714" y="756072"/>
                    <a:pt x="6260702" y="763833"/>
                    <a:pt x="6278198" y="762704"/>
                  </a:cubicBezTo>
                  <a:cubicBezTo>
                    <a:pt x="6289486" y="761951"/>
                    <a:pt x="6297011" y="764961"/>
                    <a:pt x="6303031" y="768724"/>
                  </a:cubicBezTo>
                  <a:lnTo>
                    <a:pt x="6296258" y="798071"/>
                  </a:lnTo>
                  <a:cubicBezTo>
                    <a:pt x="6294753" y="804844"/>
                    <a:pt x="6293248" y="809359"/>
                    <a:pt x="6293248" y="810864"/>
                  </a:cubicBezTo>
                  <a:cubicBezTo>
                    <a:pt x="6292496" y="813874"/>
                    <a:pt x="6294001" y="818390"/>
                    <a:pt x="6295506" y="822905"/>
                  </a:cubicBezTo>
                  <a:cubicBezTo>
                    <a:pt x="6297763" y="828172"/>
                    <a:pt x="6301526" y="833440"/>
                    <a:pt x="6303783" y="834192"/>
                  </a:cubicBezTo>
                  <a:cubicBezTo>
                    <a:pt x="6306793" y="830430"/>
                    <a:pt x="6306041" y="830430"/>
                    <a:pt x="6306041" y="831182"/>
                  </a:cubicBezTo>
                  <a:cubicBezTo>
                    <a:pt x="6306793" y="834192"/>
                    <a:pt x="6306793" y="837955"/>
                    <a:pt x="6307546" y="840965"/>
                  </a:cubicBezTo>
                  <a:cubicBezTo>
                    <a:pt x="6307546" y="840965"/>
                    <a:pt x="6303783" y="844727"/>
                    <a:pt x="6300021" y="847737"/>
                  </a:cubicBezTo>
                  <a:cubicBezTo>
                    <a:pt x="6295506" y="851500"/>
                    <a:pt x="6290991" y="855262"/>
                    <a:pt x="6290991" y="859777"/>
                  </a:cubicBezTo>
                  <a:lnTo>
                    <a:pt x="6290991" y="867302"/>
                  </a:lnTo>
                  <a:cubicBezTo>
                    <a:pt x="6290991" y="879343"/>
                    <a:pt x="6290991" y="901166"/>
                    <a:pt x="6287981" y="910196"/>
                  </a:cubicBezTo>
                  <a:cubicBezTo>
                    <a:pt x="6284971" y="921483"/>
                    <a:pt x="6289486" y="930513"/>
                    <a:pt x="6294753" y="941048"/>
                  </a:cubicBezTo>
                  <a:cubicBezTo>
                    <a:pt x="6297011" y="945564"/>
                    <a:pt x="6299268" y="949327"/>
                    <a:pt x="6300773" y="954594"/>
                  </a:cubicBezTo>
                  <a:cubicBezTo>
                    <a:pt x="6303031" y="959862"/>
                    <a:pt x="6302278" y="960614"/>
                    <a:pt x="6301526" y="961367"/>
                  </a:cubicBezTo>
                  <a:cubicBezTo>
                    <a:pt x="6299268" y="963624"/>
                    <a:pt x="6296258" y="966634"/>
                    <a:pt x="6294753" y="973407"/>
                  </a:cubicBezTo>
                  <a:cubicBezTo>
                    <a:pt x="6291743" y="983942"/>
                    <a:pt x="6293248" y="991467"/>
                    <a:pt x="6295506" y="998992"/>
                  </a:cubicBezTo>
                  <a:cubicBezTo>
                    <a:pt x="6296258" y="1002002"/>
                    <a:pt x="6297011" y="1005765"/>
                    <a:pt x="6297011" y="1008775"/>
                  </a:cubicBezTo>
                  <a:cubicBezTo>
                    <a:pt x="6297011" y="1017053"/>
                    <a:pt x="6296258" y="1018558"/>
                    <a:pt x="6292496" y="1023825"/>
                  </a:cubicBezTo>
                  <a:lnTo>
                    <a:pt x="6290238" y="1026083"/>
                  </a:lnTo>
                  <a:cubicBezTo>
                    <a:pt x="6286476" y="1030598"/>
                    <a:pt x="6284218" y="1034360"/>
                    <a:pt x="6281961" y="1038123"/>
                  </a:cubicBezTo>
                  <a:cubicBezTo>
                    <a:pt x="6279703" y="1041885"/>
                    <a:pt x="6277445" y="1045648"/>
                    <a:pt x="6275940" y="1050915"/>
                  </a:cubicBezTo>
                  <a:cubicBezTo>
                    <a:pt x="6272930" y="1056935"/>
                    <a:pt x="6272178" y="1064460"/>
                    <a:pt x="6273683" y="1071985"/>
                  </a:cubicBezTo>
                  <a:cubicBezTo>
                    <a:pt x="6275188" y="1078758"/>
                    <a:pt x="6278198" y="1084779"/>
                    <a:pt x="6283466" y="1090799"/>
                  </a:cubicBezTo>
                  <a:cubicBezTo>
                    <a:pt x="6291743" y="1099829"/>
                    <a:pt x="6293248" y="1099829"/>
                    <a:pt x="6299268" y="1099829"/>
                  </a:cubicBezTo>
                  <a:cubicBezTo>
                    <a:pt x="6300773" y="1099829"/>
                    <a:pt x="6302278" y="1100581"/>
                    <a:pt x="6303783" y="1100581"/>
                  </a:cubicBezTo>
                  <a:cubicBezTo>
                    <a:pt x="6312813" y="1102086"/>
                    <a:pt x="6316576" y="1098324"/>
                    <a:pt x="6320338" y="1093056"/>
                  </a:cubicBezTo>
                  <a:cubicBezTo>
                    <a:pt x="6321843" y="1090799"/>
                    <a:pt x="6323348" y="1089294"/>
                    <a:pt x="6326358" y="1087789"/>
                  </a:cubicBezTo>
                  <a:cubicBezTo>
                    <a:pt x="6331626" y="1085531"/>
                    <a:pt x="6332378" y="1085531"/>
                    <a:pt x="6336893" y="1087789"/>
                  </a:cubicBezTo>
                  <a:lnTo>
                    <a:pt x="6339904" y="1089294"/>
                  </a:lnTo>
                  <a:cubicBezTo>
                    <a:pt x="6344419" y="1091551"/>
                    <a:pt x="6346676" y="1093809"/>
                    <a:pt x="6348934" y="1095314"/>
                  </a:cubicBezTo>
                  <a:cubicBezTo>
                    <a:pt x="6351944" y="1097571"/>
                    <a:pt x="6354202" y="1099829"/>
                    <a:pt x="6358717" y="1101334"/>
                  </a:cubicBezTo>
                  <a:cubicBezTo>
                    <a:pt x="6363232" y="1102086"/>
                    <a:pt x="6368499" y="1103591"/>
                    <a:pt x="6373767" y="1104344"/>
                  </a:cubicBezTo>
                  <a:cubicBezTo>
                    <a:pt x="6375272" y="1104344"/>
                    <a:pt x="6376777" y="1105096"/>
                    <a:pt x="6378282" y="1105096"/>
                  </a:cubicBezTo>
                  <a:lnTo>
                    <a:pt x="6378282" y="1105849"/>
                  </a:lnTo>
                  <a:cubicBezTo>
                    <a:pt x="6377529" y="1107354"/>
                    <a:pt x="6377529" y="1108106"/>
                    <a:pt x="6376777" y="1109611"/>
                  </a:cubicBezTo>
                  <a:cubicBezTo>
                    <a:pt x="6376777" y="1110364"/>
                    <a:pt x="6374519" y="1111869"/>
                    <a:pt x="6373014" y="1114126"/>
                  </a:cubicBezTo>
                  <a:cubicBezTo>
                    <a:pt x="6370004" y="1117136"/>
                    <a:pt x="6366242" y="1120899"/>
                    <a:pt x="6363984" y="1122404"/>
                  </a:cubicBezTo>
                  <a:cubicBezTo>
                    <a:pt x="6360974" y="1124661"/>
                    <a:pt x="6357212" y="1130681"/>
                    <a:pt x="6353449" y="1138206"/>
                  </a:cubicBezTo>
                  <a:cubicBezTo>
                    <a:pt x="6348934" y="1148742"/>
                    <a:pt x="6343666" y="1160782"/>
                    <a:pt x="6342161" y="1164545"/>
                  </a:cubicBezTo>
                  <a:cubicBezTo>
                    <a:pt x="6340656" y="1169812"/>
                    <a:pt x="6342914" y="1175080"/>
                    <a:pt x="6346676" y="1178842"/>
                  </a:cubicBezTo>
                  <a:cubicBezTo>
                    <a:pt x="6349687" y="1181852"/>
                    <a:pt x="6353449" y="1184110"/>
                    <a:pt x="6356459" y="1185615"/>
                  </a:cubicBezTo>
                  <a:lnTo>
                    <a:pt x="6356459" y="1186367"/>
                  </a:lnTo>
                  <a:cubicBezTo>
                    <a:pt x="6354954" y="1190882"/>
                    <a:pt x="6351192" y="1196902"/>
                    <a:pt x="6348934" y="1199160"/>
                  </a:cubicBezTo>
                  <a:cubicBezTo>
                    <a:pt x="6342914" y="1205180"/>
                    <a:pt x="6344419" y="1210448"/>
                    <a:pt x="6349687" y="1214963"/>
                  </a:cubicBezTo>
                  <a:cubicBezTo>
                    <a:pt x="6351192" y="1216468"/>
                    <a:pt x="6352697" y="1217973"/>
                    <a:pt x="6354954" y="1219478"/>
                  </a:cubicBezTo>
                  <a:cubicBezTo>
                    <a:pt x="6357964" y="1222488"/>
                    <a:pt x="6361727" y="1224746"/>
                    <a:pt x="6363232" y="1228508"/>
                  </a:cubicBezTo>
                  <a:cubicBezTo>
                    <a:pt x="6366994" y="1234528"/>
                    <a:pt x="6370757" y="1238291"/>
                    <a:pt x="6375272" y="1241301"/>
                  </a:cubicBezTo>
                  <a:cubicBezTo>
                    <a:pt x="6379034" y="1244311"/>
                    <a:pt x="6383549" y="1246568"/>
                    <a:pt x="6389569" y="1248826"/>
                  </a:cubicBezTo>
                  <a:cubicBezTo>
                    <a:pt x="6399352" y="1252588"/>
                    <a:pt x="6404619" y="1249578"/>
                    <a:pt x="6406877" y="1243558"/>
                  </a:cubicBezTo>
                  <a:cubicBezTo>
                    <a:pt x="6408382" y="1240548"/>
                    <a:pt x="6408382" y="1237538"/>
                    <a:pt x="6408382" y="1234528"/>
                  </a:cubicBezTo>
                  <a:lnTo>
                    <a:pt x="6408382" y="1229261"/>
                  </a:lnTo>
                  <a:cubicBezTo>
                    <a:pt x="6409887" y="1224746"/>
                    <a:pt x="6410640" y="1220231"/>
                    <a:pt x="6411392" y="1213458"/>
                  </a:cubicBezTo>
                  <a:cubicBezTo>
                    <a:pt x="6411392" y="1211200"/>
                    <a:pt x="6412897" y="1208190"/>
                    <a:pt x="6412897" y="1203675"/>
                  </a:cubicBezTo>
                  <a:cubicBezTo>
                    <a:pt x="6414402" y="1195397"/>
                    <a:pt x="6412897" y="1187872"/>
                    <a:pt x="6411392" y="1181100"/>
                  </a:cubicBezTo>
                  <a:cubicBezTo>
                    <a:pt x="6410640" y="1177337"/>
                    <a:pt x="6409887" y="1173575"/>
                    <a:pt x="6409887" y="1173575"/>
                  </a:cubicBezTo>
                  <a:cubicBezTo>
                    <a:pt x="6411392" y="1170565"/>
                    <a:pt x="6412897" y="1168307"/>
                    <a:pt x="6415155" y="1166050"/>
                  </a:cubicBezTo>
                  <a:lnTo>
                    <a:pt x="6415908" y="1166050"/>
                  </a:lnTo>
                  <a:cubicBezTo>
                    <a:pt x="6417413" y="1175080"/>
                    <a:pt x="6420423" y="1193892"/>
                    <a:pt x="6420423" y="1198407"/>
                  </a:cubicBezTo>
                  <a:cubicBezTo>
                    <a:pt x="6419670" y="1202922"/>
                    <a:pt x="6425690" y="1213458"/>
                    <a:pt x="6433215" y="1223241"/>
                  </a:cubicBezTo>
                  <a:cubicBezTo>
                    <a:pt x="6442245" y="1236786"/>
                    <a:pt x="6454285" y="1251836"/>
                    <a:pt x="6457295" y="1254093"/>
                  </a:cubicBezTo>
                  <a:cubicBezTo>
                    <a:pt x="6459553" y="1256351"/>
                    <a:pt x="6464068" y="1259361"/>
                    <a:pt x="6468583" y="1262371"/>
                  </a:cubicBezTo>
                  <a:cubicBezTo>
                    <a:pt x="6470088" y="1263876"/>
                    <a:pt x="6471593" y="1264628"/>
                    <a:pt x="6473098" y="1265381"/>
                  </a:cubicBezTo>
                  <a:cubicBezTo>
                    <a:pt x="6471593" y="1272153"/>
                    <a:pt x="6470088" y="1280431"/>
                    <a:pt x="6474603" y="1285699"/>
                  </a:cubicBezTo>
                  <a:lnTo>
                    <a:pt x="6475355" y="1286451"/>
                  </a:lnTo>
                  <a:cubicBezTo>
                    <a:pt x="6476860" y="1287957"/>
                    <a:pt x="6478366" y="1289462"/>
                    <a:pt x="6479871" y="1291719"/>
                  </a:cubicBezTo>
                  <a:cubicBezTo>
                    <a:pt x="6484386" y="1296234"/>
                    <a:pt x="6490406" y="1302254"/>
                    <a:pt x="6490406" y="1303759"/>
                  </a:cubicBezTo>
                  <a:cubicBezTo>
                    <a:pt x="6491911" y="1312037"/>
                    <a:pt x="6495674" y="1313542"/>
                    <a:pt x="6503199" y="1312789"/>
                  </a:cubicBezTo>
                  <a:cubicBezTo>
                    <a:pt x="6504704" y="1312789"/>
                    <a:pt x="6505456" y="1312037"/>
                    <a:pt x="6506209" y="1312037"/>
                  </a:cubicBezTo>
                  <a:cubicBezTo>
                    <a:pt x="6508466" y="1311284"/>
                    <a:pt x="6510724" y="1310532"/>
                    <a:pt x="6513734" y="1311284"/>
                  </a:cubicBezTo>
                  <a:cubicBezTo>
                    <a:pt x="6516744" y="1312037"/>
                    <a:pt x="6520506" y="1312037"/>
                    <a:pt x="6523516" y="1312037"/>
                  </a:cubicBezTo>
                  <a:lnTo>
                    <a:pt x="6521259" y="1315799"/>
                  </a:lnTo>
                  <a:cubicBezTo>
                    <a:pt x="6520506" y="1318057"/>
                    <a:pt x="6518249" y="1320314"/>
                    <a:pt x="6516744" y="1322572"/>
                  </a:cubicBezTo>
                  <a:cubicBezTo>
                    <a:pt x="6509219" y="1336117"/>
                    <a:pt x="6501694" y="1351920"/>
                    <a:pt x="6501694" y="1361703"/>
                  </a:cubicBezTo>
                  <a:lnTo>
                    <a:pt x="6501694" y="1362455"/>
                  </a:lnTo>
                  <a:lnTo>
                    <a:pt x="6501694" y="1363208"/>
                  </a:lnTo>
                  <a:cubicBezTo>
                    <a:pt x="6501694" y="1365465"/>
                    <a:pt x="6501694" y="1367723"/>
                    <a:pt x="6501694" y="1369980"/>
                  </a:cubicBezTo>
                  <a:lnTo>
                    <a:pt x="6502446" y="1377505"/>
                  </a:lnTo>
                  <a:cubicBezTo>
                    <a:pt x="6503199" y="1391050"/>
                    <a:pt x="6504704" y="1408358"/>
                    <a:pt x="6505456" y="1411368"/>
                  </a:cubicBezTo>
                  <a:lnTo>
                    <a:pt x="6505456" y="1412120"/>
                  </a:lnTo>
                  <a:lnTo>
                    <a:pt x="6506209" y="1412873"/>
                  </a:lnTo>
                  <a:cubicBezTo>
                    <a:pt x="6506961" y="1416636"/>
                    <a:pt x="6511476" y="1422656"/>
                    <a:pt x="6516744" y="1428676"/>
                  </a:cubicBezTo>
                  <a:cubicBezTo>
                    <a:pt x="6521259" y="1434696"/>
                    <a:pt x="6525774" y="1440716"/>
                    <a:pt x="6527279" y="1443726"/>
                  </a:cubicBezTo>
                  <a:cubicBezTo>
                    <a:pt x="6528031" y="1445984"/>
                    <a:pt x="6526526" y="1447489"/>
                    <a:pt x="6525021" y="1450499"/>
                  </a:cubicBezTo>
                  <a:cubicBezTo>
                    <a:pt x="6523516" y="1454261"/>
                    <a:pt x="6521259" y="1458024"/>
                    <a:pt x="6519754" y="1464796"/>
                  </a:cubicBezTo>
                  <a:lnTo>
                    <a:pt x="6519754" y="1465549"/>
                  </a:lnTo>
                  <a:cubicBezTo>
                    <a:pt x="6517496" y="1474579"/>
                    <a:pt x="6518249" y="1485114"/>
                    <a:pt x="6519001" y="1494145"/>
                  </a:cubicBezTo>
                  <a:cubicBezTo>
                    <a:pt x="6519754" y="1499412"/>
                    <a:pt x="6519754" y="1503927"/>
                    <a:pt x="6519754" y="1503927"/>
                  </a:cubicBezTo>
                  <a:lnTo>
                    <a:pt x="6519754" y="1504680"/>
                  </a:lnTo>
                  <a:cubicBezTo>
                    <a:pt x="6519001" y="1505432"/>
                    <a:pt x="6519001" y="1506937"/>
                    <a:pt x="6519001" y="1507690"/>
                  </a:cubicBezTo>
                  <a:cubicBezTo>
                    <a:pt x="6503199" y="1515215"/>
                    <a:pt x="6481376" y="1525750"/>
                    <a:pt x="6459553" y="1535532"/>
                  </a:cubicBezTo>
                  <a:cubicBezTo>
                    <a:pt x="6436225" y="1546820"/>
                    <a:pt x="6415155" y="1556603"/>
                    <a:pt x="6403867" y="1561871"/>
                  </a:cubicBezTo>
                  <a:cubicBezTo>
                    <a:pt x="6391074" y="1567891"/>
                    <a:pt x="6379787" y="1571653"/>
                    <a:pt x="6370757" y="1574663"/>
                  </a:cubicBezTo>
                  <a:cubicBezTo>
                    <a:pt x="6355707" y="1579178"/>
                    <a:pt x="6345924" y="1582188"/>
                    <a:pt x="6339904" y="1591218"/>
                  </a:cubicBezTo>
                  <a:lnTo>
                    <a:pt x="6339151" y="1591971"/>
                  </a:lnTo>
                  <a:cubicBezTo>
                    <a:pt x="6337646" y="1594228"/>
                    <a:pt x="6336893" y="1595733"/>
                    <a:pt x="6335388" y="1597991"/>
                  </a:cubicBezTo>
                  <a:cubicBezTo>
                    <a:pt x="6334636" y="1600248"/>
                    <a:pt x="6333883" y="1602506"/>
                    <a:pt x="6333131" y="1604011"/>
                  </a:cubicBezTo>
                  <a:cubicBezTo>
                    <a:pt x="6330873" y="1615298"/>
                    <a:pt x="6333883" y="1625081"/>
                    <a:pt x="6342161" y="1631854"/>
                  </a:cubicBezTo>
                  <a:cubicBezTo>
                    <a:pt x="6343666" y="1633359"/>
                    <a:pt x="6345171" y="1634864"/>
                    <a:pt x="6347429" y="1636369"/>
                  </a:cubicBezTo>
                  <a:cubicBezTo>
                    <a:pt x="6354954" y="1642389"/>
                    <a:pt x="6368499" y="1652924"/>
                    <a:pt x="6364737" y="1657439"/>
                  </a:cubicBezTo>
                  <a:cubicBezTo>
                    <a:pt x="6357212" y="1666469"/>
                    <a:pt x="6360222" y="1672489"/>
                    <a:pt x="6366242" y="1677757"/>
                  </a:cubicBezTo>
                  <a:cubicBezTo>
                    <a:pt x="6367747" y="1679262"/>
                    <a:pt x="6369252" y="1680014"/>
                    <a:pt x="6370757" y="1680767"/>
                  </a:cubicBezTo>
                  <a:lnTo>
                    <a:pt x="6370004" y="1681519"/>
                  </a:lnTo>
                  <a:cubicBezTo>
                    <a:pt x="6363984" y="1686787"/>
                    <a:pt x="6348934" y="1696570"/>
                    <a:pt x="6333131" y="1705600"/>
                  </a:cubicBezTo>
                  <a:cubicBezTo>
                    <a:pt x="6309803" y="1719898"/>
                    <a:pt x="6285723" y="1734948"/>
                    <a:pt x="6284218" y="1743978"/>
                  </a:cubicBezTo>
                  <a:lnTo>
                    <a:pt x="6284218" y="1744731"/>
                  </a:lnTo>
                  <a:lnTo>
                    <a:pt x="6284218" y="1745484"/>
                  </a:lnTo>
                  <a:cubicBezTo>
                    <a:pt x="6283466" y="1749246"/>
                    <a:pt x="6284971" y="1753009"/>
                    <a:pt x="6286476" y="1757524"/>
                  </a:cubicBezTo>
                  <a:cubicBezTo>
                    <a:pt x="6287228" y="1758276"/>
                    <a:pt x="6287228" y="1759781"/>
                    <a:pt x="6287228" y="1761286"/>
                  </a:cubicBezTo>
                  <a:cubicBezTo>
                    <a:pt x="6287981" y="1765049"/>
                    <a:pt x="6287981" y="1768811"/>
                    <a:pt x="6275940" y="1772574"/>
                  </a:cubicBezTo>
                  <a:lnTo>
                    <a:pt x="6273683" y="1773326"/>
                  </a:lnTo>
                  <a:cubicBezTo>
                    <a:pt x="6269167" y="1774831"/>
                    <a:pt x="6265405" y="1775584"/>
                    <a:pt x="6261642" y="1776336"/>
                  </a:cubicBezTo>
                  <a:cubicBezTo>
                    <a:pt x="6257880" y="1777089"/>
                    <a:pt x="6254117" y="1777841"/>
                    <a:pt x="6250355" y="1779346"/>
                  </a:cubicBezTo>
                  <a:cubicBezTo>
                    <a:pt x="6233047" y="1783109"/>
                    <a:pt x="6219502" y="1785366"/>
                    <a:pt x="6214987" y="1785366"/>
                  </a:cubicBezTo>
                  <a:cubicBezTo>
                    <a:pt x="6211224" y="1786119"/>
                    <a:pt x="6208214" y="1787624"/>
                    <a:pt x="6205957" y="1789881"/>
                  </a:cubicBezTo>
                  <a:cubicBezTo>
                    <a:pt x="6204452" y="1792139"/>
                    <a:pt x="6202946" y="1794396"/>
                    <a:pt x="6202194" y="1797406"/>
                  </a:cubicBezTo>
                  <a:cubicBezTo>
                    <a:pt x="6201441" y="1799664"/>
                    <a:pt x="6201441" y="1802674"/>
                    <a:pt x="6202194" y="1804931"/>
                  </a:cubicBezTo>
                  <a:cubicBezTo>
                    <a:pt x="6202946" y="1812457"/>
                    <a:pt x="6205957" y="1820735"/>
                    <a:pt x="6212730" y="1826002"/>
                  </a:cubicBezTo>
                  <a:lnTo>
                    <a:pt x="6212730" y="1826755"/>
                  </a:lnTo>
                  <a:cubicBezTo>
                    <a:pt x="6216492" y="1829765"/>
                    <a:pt x="6220255" y="1831270"/>
                    <a:pt x="6224770" y="1832022"/>
                  </a:cubicBezTo>
                  <a:cubicBezTo>
                    <a:pt x="6227027" y="1832775"/>
                    <a:pt x="6229285" y="1833527"/>
                    <a:pt x="6229285" y="1833527"/>
                  </a:cubicBezTo>
                  <a:cubicBezTo>
                    <a:pt x="6230037" y="1834280"/>
                    <a:pt x="6227027" y="1834280"/>
                    <a:pt x="6224017" y="1838795"/>
                  </a:cubicBezTo>
                  <a:cubicBezTo>
                    <a:pt x="6205204" y="1862122"/>
                    <a:pt x="6203699" y="1923076"/>
                    <a:pt x="6203699" y="1923828"/>
                  </a:cubicBezTo>
                  <a:lnTo>
                    <a:pt x="6203699" y="1927591"/>
                  </a:lnTo>
                  <a:lnTo>
                    <a:pt x="6205957" y="1930601"/>
                  </a:lnTo>
                  <a:cubicBezTo>
                    <a:pt x="6205957" y="1930601"/>
                    <a:pt x="6221760" y="1946404"/>
                    <a:pt x="6213482" y="1948662"/>
                  </a:cubicBezTo>
                  <a:cubicBezTo>
                    <a:pt x="6210472" y="1949414"/>
                    <a:pt x="6206709" y="1950167"/>
                    <a:pt x="6202946" y="1950167"/>
                  </a:cubicBezTo>
                  <a:cubicBezTo>
                    <a:pt x="6199184" y="1950919"/>
                    <a:pt x="6195421" y="1951672"/>
                    <a:pt x="6190906" y="1952424"/>
                  </a:cubicBezTo>
                  <a:cubicBezTo>
                    <a:pt x="6170589" y="1955434"/>
                    <a:pt x="6148014" y="1956939"/>
                    <a:pt x="6136726" y="1956939"/>
                  </a:cubicBezTo>
                  <a:cubicBezTo>
                    <a:pt x="6117913" y="1956939"/>
                    <a:pt x="6100605" y="1972742"/>
                    <a:pt x="6100605" y="1972742"/>
                  </a:cubicBezTo>
                  <a:cubicBezTo>
                    <a:pt x="6096090" y="1978009"/>
                    <a:pt x="6079535" y="1998327"/>
                    <a:pt x="6078030" y="1993059"/>
                  </a:cubicBezTo>
                  <a:cubicBezTo>
                    <a:pt x="6076525" y="1988544"/>
                    <a:pt x="6073515" y="1984029"/>
                    <a:pt x="6069000" y="1981019"/>
                  </a:cubicBezTo>
                  <a:cubicBezTo>
                    <a:pt x="6065990" y="1978762"/>
                    <a:pt x="6062979" y="1977257"/>
                    <a:pt x="6059217" y="1976504"/>
                  </a:cubicBezTo>
                  <a:cubicBezTo>
                    <a:pt x="6055454" y="1975752"/>
                    <a:pt x="6051692" y="1975752"/>
                    <a:pt x="6047177" y="1978009"/>
                  </a:cubicBezTo>
                  <a:cubicBezTo>
                    <a:pt x="6044167" y="1979514"/>
                    <a:pt x="6041909" y="1981772"/>
                    <a:pt x="6039652" y="1985534"/>
                  </a:cubicBezTo>
                  <a:cubicBezTo>
                    <a:pt x="6037394" y="1991554"/>
                    <a:pt x="6038899" y="1997574"/>
                    <a:pt x="6040404" y="2002842"/>
                  </a:cubicBezTo>
                  <a:cubicBezTo>
                    <a:pt x="6041157" y="2005099"/>
                    <a:pt x="6041909" y="2007357"/>
                    <a:pt x="6041909" y="2008862"/>
                  </a:cubicBezTo>
                  <a:cubicBezTo>
                    <a:pt x="6041909" y="2009615"/>
                    <a:pt x="6039652" y="2009615"/>
                    <a:pt x="6029869" y="2009615"/>
                  </a:cubicBezTo>
                  <a:cubicBezTo>
                    <a:pt x="6013314" y="2008862"/>
                    <a:pt x="6005036" y="2008109"/>
                    <a:pt x="5998264" y="2007357"/>
                  </a:cubicBezTo>
                  <a:cubicBezTo>
                    <a:pt x="5990738" y="2005852"/>
                    <a:pt x="5985471" y="2005099"/>
                    <a:pt x="5973431" y="2005099"/>
                  </a:cubicBezTo>
                  <a:cubicBezTo>
                    <a:pt x="5959886" y="2005099"/>
                    <a:pt x="5955371" y="2008862"/>
                    <a:pt x="5950103" y="2012625"/>
                  </a:cubicBezTo>
                  <a:cubicBezTo>
                    <a:pt x="5946341" y="2015635"/>
                    <a:pt x="5941826" y="2019398"/>
                    <a:pt x="5925270" y="2019398"/>
                  </a:cubicBezTo>
                  <a:cubicBezTo>
                    <a:pt x="5892160" y="2020903"/>
                    <a:pt x="5883130" y="2017140"/>
                    <a:pt x="5883130" y="2017140"/>
                  </a:cubicBezTo>
                  <a:lnTo>
                    <a:pt x="5874852" y="2014130"/>
                  </a:lnTo>
                  <a:lnTo>
                    <a:pt x="5872595" y="2023160"/>
                  </a:lnTo>
                  <a:lnTo>
                    <a:pt x="5867327" y="2041220"/>
                  </a:lnTo>
                  <a:cubicBezTo>
                    <a:pt x="5858296" y="2037458"/>
                    <a:pt x="5843246" y="2033695"/>
                    <a:pt x="5834216" y="2037458"/>
                  </a:cubicBezTo>
                  <a:lnTo>
                    <a:pt x="5830454" y="2038963"/>
                  </a:lnTo>
                  <a:cubicBezTo>
                    <a:pt x="5820671" y="2043478"/>
                    <a:pt x="5809384" y="2047993"/>
                    <a:pt x="5804116" y="2047993"/>
                  </a:cubicBezTo>
                  <a:lnTo>
                    <a:pt x="5803364" y="2047993"/>
                  </a:lnTo>
                  <a:cubicBezTo>
                    <a:pt x="5799601" y="2047993"/>
                    <a:pt x="5795838" y="2047240"/>
                    <a:pt x="5790570" y="2045735"/>
                  </a:cubicBezTo>
                  <a:lnTo>
                    <a:pt x="5787560" y="2044230"/>
                  </a:lnTo>
                  <a:cubicBezTo>
                    <a:pt x="5783045" y="2042725"/>
                    <a:pt x="5778530" y="2040468"/>
                    <a:pt x="5773263" y="2038210"/>
                  </a:cubicBezTo>
                  <a:cubicBezTo>
                    <a:pt x="5771005" y="2036705"/>
                    <a:pt x="5768748" y="2035953"/>
                    <a:pt x="5767243" y="2035200"/>
                  </a:cubicBezTo>
                  <a:cubicBezTo>
                    <a:pt x="5763480" y="2033695"/>
                    <a:pt x="5762728" y="2032943"/>
                    <a:pt x="5758965" y="2023160"/>
                  </a:cubicBezTo>
                  <a:lnTo>
                    <a:pt x="5758213" y="2022408"/>
                  </a:lnTo>
                  <a:cubicBezTo>
                    <a:pt x="5750688" y="2004347"/>
                    <a:pt x="5748430" y="2000584"/>
                    <a:pt x="5737895" y="1993812"/>
                  </a:cubicBezTo>
                  <a:cubicBezTo>
                    <a:pt x="5733380" y="1990802"/>
                    <a:pt x="5730370" y="1988544"/>
                    <a:pt x="5724350" y="1985534"/>
                  </a:cubicBezTo>
                  <a:cubicBezTo>
                    <a:pt x="5719082" y="1982524"/>
                    <a:pt x="5710804" y="1979514"/>
                    <a:pt x="5698012" y="1974247"/>
                  </a:cubicBezTo>
                  <a:cubicBezTo>
                    <a:pt x="5695002" y="1972742"/>
                    <a:pt x="5691239" y="1971237"/>
                    <a:pt x="5687477" y="1969732"/>
                  </a:cubicBezTo>
                  <a:cubicBezTo>
                    <a:pt x="5683714" y="1968227"/>
                    <a:pt x="5680704" y="1965969"/>
                    <a:pt x="5677694" y="1964464"/>
                  </a:cubicBezTo>
                  <a:cubicBezTo>
                    <a:pt x="5661892" y="1954682"/>
                    <a:pt x="5650603" y="1944146"/>
                    <a:pt x="5647593" y="1941136"/>
                  </a:cubicBezTo>
                  <a:cubicBezTo>
                    <a:pt x="5647593" y="1939631"/>
                    <a:pt x="5646088" y="1935868"/>
                    <a:pt x="5645336" y="1931353"/>
                  </a:cubicBezTo>
                  <a:cubicBezTo>
                    <a:pt x="5641573" y="1911036"/>
                    <a:pt x="5636306" y="1879431"/>
                    <a:pt x="5615988" y="1880936"/>
                  </a:cubicBezTo>
                  <a:cubicBezTo>
                    <a:pt x="5602443" y="1882441"/>
                    <a:pt x="5592660" y="1881688"/>
                    <a:pt x="5582877" y="1881688"/>
                  </a:cubicBezTo>
                  <a:lnTo>
                    <a:pt x="5573847" y="1881688"/>
                  </a:lnTo>
                  <a:cubicBezTo>
                    <a:pt x="5570837" y="1881688"/>
                    <a:pt x="5567075" y="1878678"/>
                    <a:pt x="5562560" y="1876420"/>
                  </a:cubicBezTo>
                  <a:cubicBezTo>
                    <a:pt x="5554282" y="1871152"/>
                    <a:pt x="5544500" y="1864380"/>
                    <a:pt x="5530955" y="1866637"/>
                  </a:cubicBezTo>
                  <a:cubicBezTo>
                    <a:pt x="5520419" y="1868895"/>
                    <a:pt x="5518914" y="1865885"/>
                    <a:pt x="5517409" y="1862875"/>
                  </a:cubicBezTo>
                  <a:lnTo>
                    <a:pt x="5515904" y="1861370"/>
                  </a:lnTo>
                  <a:lnTo>
                    <a:pt x="5515904" y="1860617"/>
                  </a:lnTo>
                  <a:lnTo>
                    <a:pt x="5515904" y="1859865"/>
                  </a:lnTo>
                  <a:cubicBezTo>
                    <a:pt x="5512894" y="1854597"/>
                    <a:pt x="5508379" y="1847072"/>
                    <a:pt x="5501606" y="1846320"/>
                  </a:cubicBezTo>
                  <a:cubicBezTo>
                    <a:pt x="5495586" y="1844815"/>
                    <a:pt x="5489566" y="1848577"/>
                    <a:pt x="5488061" y="1860617"/>
                  </a:cubicBezTo>
                  <a:cubicBezTo>
                    <a:pt x="5488061" y="1864380"/>
                    <a:pt x="5487309" y="1871152"/>
                    <a:pt x="5486556" y="1874915"/>
                  </a:cubicBezTo>
                  <a:cubicBezTo>
                    <a:pt x="5485804" y="1882441"/>
                    <a:pt x="5484299" y="1889213"/>
                    <a:pt x="5481289" y="1893728"/>
                  </a:cubicBezTo>
                  <a:cubicBezTo>
                    <a:pt x="5480536" y="1895233"/>
                    <a:pt x="5479031" y="1896738"/>
                    <a:pt x="5477526" y="1898996"/>
                  </a:cubicBezTo>
                  <a:cubicBezTo>
                    <a:pt x="5470001" y="1908026"/>
                    <a:pt x="5460218" y="1920066"/>
                    <a:pt x="5457208" y="1934363"/>
                  </a:cubicBezTo>
                  <a:cubicBezTo>
                    <a:pt x="5457208" y="1935868"/>
                    <a:pt x="5455704" y="1938126"/>
                    <a:pt x="5454951" y="1941136"/>
                  </a:cubicBezTo>
                  <a:cubicBezTo>
                    <a:pt x="5454198" y="1944146"/>
                    <a:pt x="5453446" y="1946404"/>
                    <a:pt x="5451940" y="1948662"/>
                  </a:cubicBezTo>
                  <a:cubicBezTo>
                    <a:pt x="5447426" y="1962959"/>
                    <a:pt x="5439900" y="1978762"/>
                    <a:pt x="5435385" y="1984029"/>
                  </a:cubicBezTo>
                  <a:cubicBezTo>
                    <a:pt x="5431623" y="1987792"/>
                    <a:pt x="5428613" y="1990802"/>
                    <a:pt x="5425603" y="1993059"/>
                  </a:cubicBezTo>
                  <a:lnTo>
                    <a:pt x="5376690" y="1915551"/>
                  </a:lnTo>
                  <a:lnTo>
                    <a:pt x="5375184" y="1912541"/>
                  </a:lnTo>
                  <a:lnTo>
                    <a:pt x="5372174" y="1911788"/>
                  </a:lnTo>
                  <a:cubicBezTo>
                    <a:pt x="5372174" y="1911036"/>
                    <a:pt x="5254030" y="1871905"/>
                    <a:pt x="5235970" y="1862875"/>
                  </a:cubicBezTo>
                  <a:cubicBezTo>
                    <a:pt x="5226940" y="1858360"/>
                    <a:pt x="5200602" y="1841805"/>
                    <a:pt x="5174264" y="1826002"/>
                  </a:cubicBezTo>
                  <a:cubicBezTo>
                    <a:pt x="5147926" y="1809447"/>
                    <a:pt x="5121589" y="1792891"/>
                    <a:pt x="5114816" y="1790634"/>
                  </a:cubicBezTo>
                  <a:lnTo>
                    <a:pt x="5114064" y="1790634"/>
                  </a:lnTo>
                  <a:cubicBezTo>
                    <a:pt x="5106538" y="1787624"/>
                    <a:pt x="5087725" y="1776336"/>
                    <a:pt x="5068160" y="1765049"/>
                  </a:cubicBezTo>
                  <a:cubicBezTo>
                    <a:pt x="5056873" y="1759029"/>
                    <a:pt x="5046338" y="1752256"/>
                    <a:pt x="5037307" y="1747741"/>
                  </a:cubicBezTo>
                  <a:cubicBezTo>
                    <a:pt x="5011722" y="1733443"/>
                    <a:pt x="4840902" y="1705600"/>
                    <a:pt x="4840902" y="1704848"/>
                  </a:cubicBezTo>
                  <a:lnTo>
                    <a:pt x="4840902" y="1706353"/>
                  </a:lnTo>
                  <a:cubicBezTo>
                    <a:pt x="4836387" y="1705600"/>
                    <a:pt x="4831872" y="1704095"/>
                    <a:pt x="4826604" y="1703343"/>
                  </a:cubicBezTo>
                  <a:cubicBezTo>
                    <a:pt x="4817574" y="1701085"/>
                    <a:pt x="4808544" y="1698828"/>
                    <a:pt x="4801019" y="1699580"/>
                  </a:cubicBezTo>
                  <a:cubicBezTo>
                    <a:pt x="4795751" y="1699580"/>
                    <a:pt x="4789731" y="1698828"/>
                    <a:pt x="4785216" y="1698075"/>
                  </a:cubicBezTo>
                  <a:cubicBezTo>
                    <a:pt x="4779949" y="1696570"/>
                    <a:pt x="4776186" y="1696570"/>
                    <a:pt x="4771671" y="1696570"/>
                  </a:cubicBezTo>
                  <a:cubicBezTo>
                    <a:pt x="4769414" y="1697323"/>
                    <a:pt x="4763393" y="1697323"/>
                    <a:pt x="4755868" y="1697323"/>
                  </a:cubicBezTo>
                  <a:lnTo>
                    <a:pt x="4724263" y="1697323"/>
                  </a:lnTo>
                  <a:cubicBezTo>
                    <a:pt x="4722758" y="1696570"/>
                    <a:pt x="4721252" y="1695817"/>
                    <a:pt x="4718995" y="1695065"/>
                  </a:cubicBezTo>
                  <a:cubicBezTo>
                    <a:pt x="4715985" y="1693560"/>
                    <a:pt x="4713727" y="1692055"/>
                    <a:pt x="4710718" y="1692055"/>
                  </a:cubicBezTo>
                  <a:cubicBezTo>
                    <a:pt x="4705450" y="1691302"/>
                    <a:pt x="4703945" y="1692055"/>
                    <a:pt x="4696420" y="1695817"/>
                  </a:cubicBezTo>
                  <a:cubicBezTo>
                    <a:pt x="4694914" y="1695817"/>
                    <a:pt x="4694162" y="1696570"/>
                    <a:pt x="4692657" y="1697323"/>
                  </a:cubicBezTo>
                  <a:cubicBezTo>
                    <a:pt x="4688894" y="1698828"/>
                    <a:pt x="4682874" y="1704095"/>
                    <a:pt x="4673844" y="1710115"/>
                  </a:cubicBezTo>
                  <a:cubicBezTo>
                    <a:pt x="4654279" y="1724413"/>
                    <a:pt x="4625684" y="1744731"/>
                    <a:pt x="4613643" y="1746236"/>
                  </a:cubicBezTo>
                  <a:cubicBezTo>
                    <a:pt x="4604613" y="1746989"/>
                    <a:pt x="4598593" y="1746989"/>
                    <a:pt x="4594078" y="1746236"/>
                  </a:cubicBezTo>
                  <a:cubicBezTo>
                    <a:pt x="4589563" y="1744731"/>
                    <a:pt x="4585800" y="1742473"/>
                    <a:pt x="4580533" y="1739463"/>
                  </a:cubicBezTo>
                  <a:cubicBezTo>
                    <a:pt x="4579028" y="1738711"/>
                    <a:pt x="4570750" y="1731938"/>
                    <a:pt x="4560968" y="1724413"/>
                  </a:cubicBezTo>
                  <a:cubicBezTo>
                    <a:pt x="4553442" y="1718393"/>
                    <a:pt x="4539897" y="1708610"/>
                    <a:pt x="4530115" y="1701085"/>
                  </a:cubicBezTo>
                  <a:cubicBezTo>
                    <a:pt x="4543660" y="1661202"/>
                    <a:pt x="4551937" y="1552840"/>
                    <a:pt x="4554948" y="1542305"/>
                  </a:cubicBezTo>
                  <a:cubicBezTo>
                    <a:pt x="4558710" y="1530265"/>
                    <a:pt x="4554948" y="1476084"/>
                    <a:pt x="4552690" y="1464796"/>
                  </a:cubicBezTo>
                  <a:cubicBezTo>
                    <a:pt x="4550432" y="1452756"/>
                    <a:pt x="4561720" y="1418893"/>
                    <a:pt x="4575266" y="1388040"/>
                  </a:cubicBezTo>
                  <a:cubicBezTo>
                    <a:pt x="4588811" y="1357940"/>
                    <a:pt x="4600850" y="1366218"/>
                    <a:pt x="4613643" y="1364713"/>
                  </a:cubicBezTo>
                  <a:cubicBezTo>
                    <a:pt x="4625684" y="1362455"/>
                    <a:pt x="4679864" y="1362455"/>
                    <a:pt x="4702440" y="1362455"/>
                  </a:cubicBezTo>
                  <a:cubicBezTo>
                    <a:pt x="4725768" y="1362455"/>
                    <a:pt x="4749848" y="1358693"/>
                    <a:pt x="4752105" y="1352672"/>
                  </a:cubicBezTo>
                  <a:cubicBezTo>
                    <a:pt x="4753610" y="1346652"/>
                    <a:pt x="4816069" y="1245816"/>
                    <a:pt x="4820584" y="1230766"/>
                  </a:cubicBezTo>
                  <a:cubicBezTo>
                    <a:pt x="4825099" y="1216468"/>
                    <a:pt x="4814564" y="1206685"/>
                    <a:pt x="4832624" y="1190882"/>
                  </a:cubicBezTo>
                  <a:cubicBezTo>
                    <a:pt x="4851437" y="1175832"/>
                    <a:pt x="4857457" y="1161535"/>
                    <a:pt x="4864982" y="1154762"/>
                  </a:cubicBezTo>
                  <a:cubicBezTo>
                    <a:pt x="4872507" y="1147237"/>
                    <a:pt x="4801771" y="1088541"/>
                    <a:pt x="4801771" y="1088541"/>
                  </a:cubicBezTo>
                  <a:lnTo>
                    <a:pt x="4804028" y="1023825"/>
                  </a:lnTo>
                  <a:cubicBezTo>
                    <a:pt x="4804028" y="1023825"/>
                    <a:pt x="4837140" y="995982"/>
                    <a:pt x="4850685" y="995982"/>
                  </a:cubicBezTo>
                  <a:cubicBezTo>
                    <a:pt x="4863477" y="995982"/>
                    <a:pt x="4888310" y="991467"/>
                    <a:pt x="4899598" y="982437"/>
                  </a:cubicBezTo>
                  <a:cubicBezTo>
                    <a:pt x="4910886" y="973407"/>
                    <a:pt x="4925936" y="957604"/>
                    <a:pt x="4938728" y="941048"/>
                  </a:cubicBezTo>
                  <a:cubicBezTo>
                    <a:pt x="4951521" y="924493"/>
                    <a:pt x="4953026" y="927503"/>
                    <a:pt x="4963561" y="924493"/>
                  </a:cubicBezTo>
                  <a:cubicBezTo>
                    <a:pt x="4973344" y="921483"/>
                    <a:pt x="4990652" y="935781"/>
                    <a:pt x="4990652" y="935781"/>
                  </a:cubicBezTo>
                  <a:cubicBezTo>
                    <a:pt x="4990652" y="935781"/>
                    <a:pt x="5039564" y="943306"/>
                    <a:pt x="5052358" y="941801"/>
                  </a:cubicBezTo>
                  <a:cubicBezTo>
                    <a:pt x="5065150" y="940296"/>
                    <a:pt x="5071170" y="942553"/>
                    <a:pt x="5085468" y="941048"/>
                  </a:cubicBezTo>
                  <a:cubicBezTo>
                    <a:pt x="5099765" y="939543"/>
                    <a:pt x="5095250" y="937286"/>
                    <a:pt x="5097508" y="931266"/>
                  </a:cubicBezTo>
                  <a:cubicBezTo>
                    <a:pt x="5099765" y="925246"/>
                    <a:pt x="5101270" y="920731"/>
                    <a:pt x="5104280" y="916216"/>
                  </a:cubicBezTo>
                  <a:cubicBezTo>
                    <a:pt x="5107290" y="911701"/>
                    <a:pt x="5118579" y="904176"/>
                    <a:pt x="5125351" y="898156"/>
                  </a:cubicBezTo>
                  <a:cubicBezTo>
                    <a:pt x="5131371" y="891383"/>
                    <a:pt x="5129866" y="897403"/>
                    <a:pt x="5138144" y="899661"/>
                  </a:cubicBezTo>
                  <a:cubicBezTo>
                    <a:pt x="5146421" y="901918"/>
                    <a:pt x="5231455" y="902671"/>
                    <a:pt x="5231455" y="902671"/>
                  </a:cubicBezTo>
                  <a:cubicBezTo>
                    <a:pt x="5231455" y="902671"/>
                    <a:pt x="5261556" y="843222"/>
                    <a:pt x="5269833" y="832687"/>
                  </a:cubicBezTo>
                  <a:cubicBezTo>
                    <a:pt x="5278863" y="822152"/>
                    <a:pt x="5287141" y="838707"/>
                    <a:pt x="5293913" y="844727"/>
                  </a:cubicBezTo>
                  <a:cubicBezTo>
                    <a:pt x="5300686" y="850747"/>
                    <a:pt x="5319499" y="854510"/>
                    <a:pt x="5333797" y="854510"/>
                  </a:cubicBezTo>
                  <a:cubicBezTo>
                    <a:pt x="5348094" y="854510"/>
                    <a:pt x="5356372" y="859025"/>
                    <a:pt x="5363144" y="862035"/>
                  </a:cubicBezTo>
                  <a:cubicBezTo>
                    <a:pt x="5369164" y="865797"/>
                    <a:pt x="5375184" y="865797"/>
                    <a:pt x="5386472" y="865797"/>
                  </a:cubicBezTo>
                  <a:cubicBezTo>
                    <a:pt x="5397760" y="865797"/>
                    <a:pt x="5394750" y="869560"/>
                    <a:pt x="5394750" y="872570"/>
                  </a:cubicBezTo>
                  <a:cubicBezTo>
                    <a:pt x="5394750" y="876333"/>
                    <a:pt x="5389482" y="884611"/>
                    <a:pt x="5387225" y="892888"/>
                  </a:cubicBezTo>
                  <a:cubicBezTo>
                    <a:pt x="5384968" y="901166"/>
                    <a:pt x="5374432" y="917721"/>
                    <a:pt x="5366907" y="925998"/>
                  </a:cubicBezTo>
                  <a:cubicBezTo>
                    <a:pt x="5360134" y="934276"/>
                    <a:pt x="5355619" y="932771"/>
                    <a:pt x="5348094" y="940296"/>
                  </a:cubicBezTo>
                  <a:cubicBezTo>
                    <a:pt x="5340569" y="947822"/>
                    <a:pt x="5360134" y="960614"/>
                    <a:pt x="5374432" y="971902"/>
                  </a:cubicBezTo>
                  <a:cubicBezTo>
                    <a:pt x="5388730" y="983189"/>
                    <a:pt x="5381204" y="978674"/>
                    <a:pt x="5387225" y="986199"/>
                  </a:cubicBezTo>
                  <a:cubicBezTo>
                    <a:pt x="5393245" y="993724"/>
                    <a:pt x="5387978" y="1004259"/>
                    <a:pt x="5392493" y="1008775"/>
                  </a:cubicBezTo>
                  <a:cubicBezTo>
                    <a:pt x="5397760" y="1013290"/>
                    <a:pt x="5396255" y="1010280"/>
                    <a:pt x="5405285" y="1008022"/>
                  </a:cubicBezTo>
                  <a:cubicBezTo>
                    <a:pt x="5414315" y="1006517"/>
                    <a:pt x="5424098" y="1005012"/>
                    <a:pt x="5443663" y="1000497"/>
                  </a:cubicBezTo>
                  <a:cubicBezTo>
                    <a:pt x="5463229" y="995982"/>
                    <a:pt x="5484299" y="966634"/>
                    <a:pt x="5497844" y="962119"/>
                  </a:cubicBezTo>
                  <a:cubicBezTo>
                    <a:pt x="5512141" y="957604"/>
                    <a:pt x="5512894" y="961367"/>
                    <a:pt x="5522677" y="961367"/>
                  </a:cubicBezTo>
                  <a:cubicBezTo>
                    <a:pt x="5532460" y="962119"/>
                    <a:pt x="5597928" y="1017805"/>
                    <a:pt x="5609968" y="1026083"/>
                  </a:cubicBezTo>
                  <a:cubicBezTo>
                    <a:pt x="5622008" y="1035113"/>
                    <a:pt x="5609968" y="1035113"/>
                    <a:pt x="5612978" y="1045648"/>
                  </a:cubicBezTo>
                  <a:cubicBezTo>
                    <a:pt x="5615988" y="1056183"/>
                    <a:pt x="5643078" y="1064460"/>
                    <a:pt x="5653614" y="1068223"/>
                  </a:cubicBezTo>
                  <a:cubicBezTo>
                    <a:pt x="5664149" y="1071985"/>
                    <a:pt x="5682209" y="1087036"/>
                    <a:pt x="5692744" y="1092304"/>
                  </a:cubicBezTo>
                  <a:cubicBezTo>
                    <a:pt x="5702527" y="1097571"/>
                    <a:pt x="5728112" y="1129929"/>
                    <a:pt x="5731122" y="1133691"/>
                  </a:cubicBezTo>
                  <a:cubicBezTo>
                    <a:pt x="5734885" y="1137454"/>
                    <a:pt x="5738648" y="1138206"/>
                    <a:pt x="5743915" y="1135949"/>
                  </a:cubicBezTo>
                  <a:cubicBezTo>
                    <a:pt x="5748430" y="1133691"/>
                    <a:pt x="5754450" y="1123909"/>
                    <a:pt x="5767243" y="1115631"/>
                  </a:cubicBezTo>
                  <a:cubicBezTo>
                    <a:pt x="5780788" y="1107354"/>
                    <a:pt x="5782293" y="1109611"/>
                    <a:pt x="5797344" y="1107354"/>
                  </a:cubicBezTo>
                  <a:cubicBezTo>
                    <a:pt x="5812394" y="1105096"/>
                    <a:pt x="5813899" y="1106601"/>
                    <a:pt x="5840236" y="1104344"/>
                  </a:cubicBezTo>
                  <a:cubicBezTo>
                    <a:pt x="5866574" y="1101334"/>
                    <a:pt x="5862059" y="1099829"/>
                    <a:pt x="5866574" y="1098324"/>
                  </a:cubicBezTo>
                  <a:cubicBezTo>
                    <a:pt x="5871090" y="1096819"/>
                    <a:pt x="5874100" y="1099076"/>
                    <a:pt x="5882377" y="1102086"/>
                  </a:cubicBezTo>
                  <a:cubicBezTo>
                    <a:pt x="5890655" y="1105096"/>
                    <a:pt x="5890655" y="1108106"/>
                    <a:pt x="5895170" y="1108859"/>
                  </a:cubicBezTo>
                  <a:cubicBezTo>
                    <a:pt x="5898932" y="1110364"/>
                    <a:pt x="5901942" y="1105096"/>
                    <a:pt x="5900437" y="1096066"/>
                  </a:cubicBezTo>
                  <a:cubicBezTo>
                    <a:pt x="5898932" y="1086284"/>
                    <a:pt x="5900437" y="1085531"/>
                    <a:pt x="5904200" y="1083274"/>
                  </a:cubicBezTo>
                  <a:cubicBezTo>
                    <a:pt x="5907962" y="1081016"/>
                    <a:pt x="5916240" y="1081016"/>
                    <a:pt x="5929032" y="1076501"/>
                  </a:cubicBezTo>
                  <a:cubicBezTo>
                    <a:pt x="5941826" y="1071985"/>
                    <a:pt x="5927528" y="1064460"/>
                    <a:pt x="5927528" y="1053173"/>
                  </a:cubicBezTo>
                  <a:cubicBezTo>
                    <a:pt x="5927528" y="1042638"/>
                    <a:pt x="5944083" y="1041885"/>
                    <a:pt x="5957628" y="1041133"/>
                  </a:cubicBezTo>
                  <a:cubicBezTo>
                    <a:pt x="5970421" y="1040380"/>
                    <a:pt x="6015572" y="1026835"/>
                    <a:pt x="6032127" y="1018558"/>
                  </a:cubicBezTo>
                  <a:cubicBezTo>
                    <a:pt x="6048682" y="1011032"/>
                    <a:pt x="6037394" y="991467"/>
                    <a:pt x="6038899" y="978674"/>
                  </a:cubicBezTo>
                  <a:cubicBezTo>
                    <a:pt x="6040404" y="965882"/>
                    <a:pt x="6035889" y="953089"/>
                    <a:pt x="6035889" y="938791"/>
                  </a:cubicBezTo>
                  <a:cubicBezTo>
                    <a:pt x="6035889" y="925246"/>
                    <a:pt x="6005789" y="885363"/>
                    <a:pt x="6002026" y="874827"/>
                  </a:cubicBezTo>
                  <a:cubicBezTo>
                    <a:pt x="5998264" y="865045"/>
                    <a:pt x="5999769" y="849995"/>
                    <a:pt x="5998264" y="840965"/>
                  </a:cubicBezTo>
                  <a:cubicBezTo>
                    <a:pt x="5996758" y="831935"/>
                    <a:pt x="5997511" y="825162"/>
                    <a:pt x="6001274" y="818390"/>
                  </a:cubicBezTo>
                  <a:cubicBezTo>
                    <a:pt x="6004284" y="811617"/>
                    <a:pt x="6014067" y="805596"/>
                    <a:pt x="6032127" y="798071"/>
                  </a:cubicBezTo>
                  <a:cubicBezTo>
                    <a:pt x="6050187" y="790546"/>
                    <a:pt x="6056959" y="789041"/>
                    <a:pt x="6078030" y="784526"/>
                  </a:cubicBezTo>
                  <a:cubicBezTo>
                    <a:pt x="6099100" y="780011"/>
                    <a:pt x="6102863" y="786031"/>
                    <a:pt x="6130705" y="794309"/>
                  </a:cubicBezTo>
                  <a:cubicBezTo>
                    <a:pt x="6157796" y="801834"/>
                    <a:pt x="6166074" y="795814"/>
                    <a:pt x="6178114" y="790546"/>
                  </a:cubicBezTo>
                  <a:cubicBezTo>
                    <a:pt x="6190154" y="785279"/>
                    <a:pt x="6199184" y="779259"/>
                    <a:pt x="6230037" y="764961"/>
                  </a:cubicBezTo>
                  <a:cubicBezTo>
                    <a:pt x="6237750" y="761198"/>
                    <a:pt x="6243159" y="759270"/>
                    <a:pt x="6247298" y="758471"/>
                  </a:cubicBezTo>
                  <a:close/>
                  <a:moveTo>
                    <a:pt x="7562733" y="410"/>
                  </a:moveTo>
                  <a:cubicBezTo>
                    <a:pt x="7574020" y="-1847"/>
                    <a:pt x="7587566" y="5678"/>
                    <a:pt x="7599606" y="11698"/>
                  </a:cubicBezTo>
                  <a:cubicBezTo>
                    <a:pt x="7611646" y="17718"/>
                    <a:pt x="7610894" y="19975"/>
                    <a:pt x="7618419" y="26748"/>
                  </a:cubicBezTo>
                  <a:cubicBezTo>
                    <a:pt x="7625191" y="33520"/>
                    <a:pt x="7622934" y="47065"/>
                    <a:pt x="7633469" y="53838"/>
                  </a:cubicBezTo>
                  <a:cubicBezTo>
                    <a:pt x="7644756" y="61364"/>
                    <a:pt x="7653034" y="65879"/>
                    <a:pt x="7659054" y="66631"/>
                  </a:cubicBezTo>
                  <a:cubicBezTo>
                    <a:pt x="7665827" y="67384"/>
                    <a:pt x="7661312" y="87701"/>
                    <a:pt x="7668837" y="92216"/>
                  </a:cubicBezTo>
                  <a:cubicBezTo>
                    <a:pt x="7676362" y="97484"/>
                    <a:pt x="7683887" y="101999"/>
                    <a:pt x="7692917" y="106514"/>
                  </a:cubicBezTo>
                  <a:cubicBezTo>
                    <a:pt x="7701195" y="111029"/>
                    <a:pt x="7703452" y="121564"/>
                    <a:pt x="7710977" y="136615"/>
                  </a:cubicBezTo>
                  <a:cubicBezTo>
                    <a:pt x="7717750" y="151665"/>
                    <a:pt x="7718502" y="157685"/>
                    <a:pt x="7732800" y="162200"/>
                  </a:cubicBezTo>
                  <a:cubicBezTo>
                    <a:pt x="7746346" y="167467"/>
                    <a:pt x="7740326" y="182517"/>
                    <a:pt x="7745593" y="199073"/>
                  </a:cubicBezTo>
                  <a:cubicBezTo>
                    <a:pt x="7750861" y="215628"/>
                    <a:pt x="7771178" y="234441"/>
                    <a:pt x="7774941" y="238203"/>
                  </a:cubicBezTo>
                  <a:cubicBezTo>
                    <a:pt x="7778703" y="241966"/>
                    <a:pt x="7798269" y="264541"/>
                    <a:pt x="7802032" y="274324"/>
                  </a:cubicBezTo>
                  <a:cubicBezTo>
                    <a:pt x="7805794" y="284107"/>
                    <a:pt x="7802784" y="287117"/>
                    <a:pt x="7785476" y="291632"/>
                  </a:cubicBezTo>
                  <a:cubicBezTo>
                    <a:pt x="7768921" y="296147"/>
                    <a:pt x="7772683" y="303672"/>
                    <a:pt x="7772683" y="311197"/>
                  </a:cubicBezTo>
                  <a:cubicBezTo>
                    <a:pt x="7772683" y="318722"/>
                    <a:pt x="7779456" y="323237"/>
                    <a:pt x="7786228" y="330762"/>
                  </a:cubicBezTo>
                  <a:cubicBezTo>
                    <a:pt x="7792248" y="338288"/>
                    <a:pt x="7792248" y="335277"/>
                    <a:pt x="7795258" y="341298"/>
                  </a:cubicBezTo>
                  <a:cubicBezTo>
                    <a:pt x="7798269" y="346565"/>
                    <a:pt x="7796764" y="357100"/>
                    <a:pt x="7799021" y="362368"/>
                  </a:cubicBezTo>
                  <a:cubicBezTo>
                    <a:pt x="7800526" y="367635"/>
                    <a:pt x="7804289" y="363873"/>
                    <a:pt x="7813319" y="360863"/>
                  </a:cubicBezTo>
                  <a:cubicBezTo>
                    <a:pt x="7822349" y="358605"/>
                    <a:pt x="7837400" y="363120"/>
                    <a:pt x="7844924" y="363120"/>
                  </a:cubicBezTo>
                  <a:cubicBezTo>
                    <a:pt x="7852450" y="363120"/>
                    <a:pt x="7850944" y="375160"/>
                    <a:pt x="7850944" y="382685"/>
                  </a:cubicBezTo>
                  <a:cubicBezTo>
                    <a:pt x="7850944" y="390210"/>
                    <a:pt x="7858470" y="395478"/>
                    <a:pt x="7858470" y="395478"/>
                  </a:cubicBezTo>
                  <a:cubicBezTo>
                    <a:pt x="7858470" y="395478"/>
                    <a:pt x="7860728" y="425579"/>
                    <a:pt x="7861480" y="427084"/>
                  </a:cubicBezTo>
                  <a:cubicBezTo>
                    <a:pt x="7862232" y="429341"/>
                    <a:pt x="7867500" y="430094"/>
                    <a:pt x="7873520" y="432351"/>
                  </a:cubicBezTo>
                  <a:cubicBezTo>
                    <a:pt x="7878788" y="434609"/>
                    <a:pt x="7885560" y="442134"/>
                    <a:pt x="7889322" y="451164"/>
                  </a:cubicBezTo>
                  <a:cubicBezTo>
                    <a:pt x="7893084" y="460194"/>
                    <a:pt x="7893838" y="461699"/>
                    <a:pt x="7899106" y="463204"/>
                  </a:cubicBezTo>
                  <a:cubicBezTo>
                    <a:pt x="7904374" y="465461"/>
                    <a:pt x="7906630" y="463956"/>
                    <a:pt x="7919424" y="462451"/>
                  </a:cubicBezTo>
                  <a:cubicBezTo>
                    <a:pt x="7932216" y="461699"/>
                    <a:pt x="7926948" y="458689"/>
                    <a:pt x="7935978" y="458689"/>
                  </a:cubicBezTo>
                  <a:cubicBezTo>
                    <a:pt x="7945008" y="458689"/>
                    <a:pt x="7950276" y="466966"/>
                    <a:pt x="7953286" y="479760"/>
                  </a:cubicBezTo>
                  <a:cubicBezTo>
                    <a:pt x="7956296" y="492552"/>
                    <a:pt x="7969088" y="521147"/>
                    <a:pt x="7971346" y="524910"/>
                  </a:cubicBezTo>
                  <a:cubicBezTo>
                    <a:pt x="7974356" y="529425"/>
                    <a:pt x="7978872" y="530930"/>
                    <a:pt x="7987150" y="531682"/>
                  </a:cubicBezTo>
                  <a:cubicBezTo>
                    <a:pt x="7995426" y="532435"/>
                    <a:pt x="8000694" y="523405"/>
                    <a:pt x="8008972" y="518890"/>
                  </a:cubicBezTo>
                  <a:cubicBezTo>
                    <a:pt x="8017250" y="515127"/>
                    <a:pt x="8022516" y="508355"/>
                    <a:pt x="8048102" y="485780"/>
                  </a:cubicBezTo>
                  <a:cubicBezTo>
                    <a:pt x="8072936" y="463204"/>
                    <a:pt x="8064658" y="469224"/>
                    <a:pt x="8064658" y="461699"/>
                  </a:cubicBezTo>
                  <a:cubicBezTo>
                    <a:pt x="8065410" y="454174"/>
                    <a:pt x="8063906" y="451916"/>
                    <a:pt x="8066916" y="444391"/>
                  </a:cubicBezTo>
                  <a:cubicBezTo>
                    <a:pt x="8069926" y="436866"/>
                    <a:pt x="8072936" y="445144"/>
                    <a:pt x="8086480" y="444391"/>
                  </a:cubicBezTo>
                  <a:cubicBezTo>
                    <a:pt x="8100026" y="443639"/>
                    <a:pt x="8100778" y="442134"/>
                    <a:pt x="8107550" y="437619"/>
                  </a:cubicBezTo>
                  <a:cubicBezTo>
                    <a:pt x="8114324" y="433104"/>
                    <a:pt x="8115076" y="433856"/>
                    <a:pt x="8125612" y="432351"/>
                  </a:cubicBezTo>
                  <a:cubicBezTo>
                    <a:pt x="8136898" y="430846"/>
                    <a:pt x="8133136" y="438371"/>
                    <a:pt x="8140662" y="444391"/>
                  </a:cubicBezTo>
                  <a:cubicBezTo>
                    <a:pt x="8147434" y="450411"/>
                    <a:pt x="8145928" y="450411"/>
                    <a:pt x="8150444" y="451164"/>
                  </a:cubicBezTo>
                  <a:cubicBezTo>
                    <a:pt x="8154958" y="451916"/>
                    <a:pt x="8157968" y="450411"/>
                    <a:pt x="8163988" y="452669"/>
                  </a:cubicBezTo>
                  <a:cubicBezTo>
                    <a:pt x="8170008" y="454926"/>
                    <a:pt x="8168504" y="460194"/>
                    <a:pt x="8172266" y="463204"/>
                  </a:cubicBezTo>
                  <a:cubicBezTo>
                    <a:pt x="8176030" y="465461"/>
                    <a:pt x="8185812" y="467719"/>
                    <a:pt x="8192584" y="472234"/>
                  </a:cubicBezTo>
                  <a:cubicBezTo>
                    <a:pt x="8199358" y="476749"/>
                    <a:pt x="8189574" y="483522"/>
                    <a:pt x="8188070" y="488790"/>
                  </a:cubicBezTo>
                  <a:cubicBezTo>
                    <a:pt x="8186564" y="493305"/>
                    <a:pt x="8191832" y="514375"/>
                    <a:pt x="8194842" y="515880"/>
                  </a:cubicBezTo>
                  <a:cubicBezTo>
                    <a:pt x="8197852" y="518137"/>
                    <a:pt x="8216664" y="522652"/>
                    <a:pt x="8227200" y="524910"/>
                  </a:cubicBezTo>
                  <a:cubicBezTo>
                    <a:pt x="8236982" y="527167"/>
                    <a:pt x="8231714" y="528672"/>
                    <a:pt x="8233972" y="533187"/>
                  </a:cubicBezTo>
                  <a:cubicBezTo>
                    <a:pt x="8236230" y="537702"/>
                    <a:pt x="8239240" y="543723"/>
                    <a:pt x="8243002" y="546733"/>
                  </a:cubicBezTo>
                  <a:cubicBezTo>
                    <a:pt x="8246766" y="549743"/>
                    <a:pt x="8246766" y="545980"/>
                    <a:pt x="8255044" y="544475"/>
                  </a:cubicBezTo>
                  <a:cubicBezTo>
                    <a:pt x="8263320" y="542218"/>
                    <a:pt x="8261064" y="548991"/>
                    <a:pt x="8267836" y="553506"/>
                  </a:cubicBezTo>
                  <a:cubicBezTo>
                    <a:pt x="8274608" y="558021"/>
                    <a:pt x="8277618" y="567051"/>
                    <a:pt x="8286648" y="583606"/>
                  </a:cubicBezTo>
                  <a:cubicBezTo>
                    <a:pt x="8294926" y="600913"/>
                    <a:pt x="8294926" y="606181"/>
                    <a:pt x="8299440" y="611449"/>
                  </a:cubicBezTo>
                  <a:cubicBezTo>
                    <a:pt x="8303956" y="617469"/>
                    <a:pt x="8306966" y="615964"/>
                    <a:pt x="8313738" y="617469"/>
                  </a:cubicBezTo>
                  <a:cubicBezTo>
                    <a:pt x="8320512" y="618974"/>
                    <a:pt x="8319006" y="619727"/>
                    <a:pt x="8318254" y="624242"/>
                  </a:cubicBezTo>
                  <a:cubicBezTo>
                    <a:pt x="8316748" y="628757"/>
                    <a:pt x="8315244" y="631767"/>
                    <a:pt x="8315244" y="645312"/>
                  </a:cubicBezTo>
                  <a:cubicBezTo>
                    <a:pt x="8315244" y="658857"/>
                    <a:pt x="8313738" y="669392"/>
                    <a:pt x="8311482" y="676164"/>
                  </a:cubicBezTo>
                  <a:cubicBezTo>
                    <a:pt x="8309224" y="682937"/>
                    <a:pt x="8294174" y="691215"/>
                    <a:pt x="8285896" y="695730"/>
                  </a:cubicBezTo>
                  <a:cubicBezTo>
                    <a:pt x="8278370" y="700245"/>
                    <a:pt x="8283638" y="706265"/>
                    <a:pt x="8288154" y="710028"/>
                  </a:cubicBezTo>
                  <a:cubicBezTo>
                    <a:pt x="8292668" y="713790"/>
                    <a:pt x="8296430" y="714543"/>
                    <a:pt x="8305460" y="716800"/>
                  </a:cubicBezTo>
                  <a:cubicBezTo>
                    <a:pt x="8314492" y="719810"/>
                    <a:pt x="8320512" y="722820"/>
                    <a:pt x="8320512" y="725830"/>
                  </a:cubicBezTo>
                  <a:cubicBezTo>
                    <a:pt x="8321264" y="728840"/>
                    <a:pt x="8325780" y="747653"/>
                    <a:pt x="8326532" y="749910"/>
                  </a:cubicBezTo>
                  <a:cubicBezTo>
                    <a:pt x="8327284" y="752921"/>
                    <a:pt x="8348354" y="791299"/>
                    <a:pt x="8351364" y="796566"/>
                  </a:cubicBezTo>
                  <a:cubicBezTo>
                    <a:pt x="8354374" y="801834"/>
                    <a:pt x="8355880" y="806349"/>
                    <a:pt x="8362652" y="812369"/>
                  </a:cubicBezTo>
                  <a:cubicBezTo>
                    <a:pt x="8370176" y="819141"/>
                    <a:pt x="8361146" y="824409"/>
                    <a:pt x="8356632" y="825914"/>
                  </a:cubicBezTo>
                  <a:cubicBezTo>
                    <a:pt x="8352116" y="828172"/>
                    <a:pt x="8352116" y="825162"/>
                    <a:pt x="8343840" y="820646"/>
                  </a:cubicBezTo>
                  <a:cubicBezTo>
                    <a:pt x="8334810" y="815379"/>
                    <a:pt x="8332552" y="823657"/>
                    <a:pt x="8328790" y="826667"/>
                  </a:cubicBezTo>
                  <a:cubicBezTo>
                    <a:pt x="8325026" y="830430"/>
                    <a:pt x="8323522" y="840965"/>
                    <a:pt x="8315996" y="849995"/>
                  </a:cubicBezTo>
                  <a:cubicBezTo>
                    <a:pt x="8308470" y="858272"/>
                    <a:pt x="8319006" y="878590"/>
                    <a:pt x="8319006" y="884610"/>
                  </a:cubicBezTo>
                  <a:cubicBezTo>
                    <a:pt x="8319006" y="890630"/>
                    <a:pt x="8308470" y="894393"/>
                    <a:pt x="8308470" y="915463"/>
                  </a:cubicBezTo>
                  <a:cubicBezTo>
                    <a:pt x="8308470" y="935781"/>
                    <a:pt x="8337820" y="970397"/>
                    <a:pt x="8339324" y="978674"/>
                  </a:cubicBezTo>
                  <a:cubicBezTo>
                    <a:pt x="8340076" y="986199"/>
                    <a:pt x="8339324" y="986952"/>
                    <a:pt x="8338572" y="994477"/>
                  </a:cubicBezTo>
                  <a:cubicBezTo>
                    <a:pt x="8337820" y="1002002"/>
                    <a:pt x="8322016" y="1016299"/>
                    <a:pt x="8319760" y="1023824"/>
                  </a:cubicBezTo>
                  <a:cubicBezTo>
                    <a:pt x="8318254" y="1031350"/>
                    <a:pt x="8308470" y="1043390"/>
                    <a:pt x="8298688" y="1054678"/>
                  </a:cubicBezTo>
                  <a:cubicBezTo>
                    <a:pt x="8289658" y="1065965"/>
                    <a:pt x="8287400" y="1065213"/>
                    <a:pt x="8283638" y="1066718"/>
                  </a:cubicBezTo>
                  <a:cubicBezTo>
                    <a:pt x="8279876" y="1068975"/>
                    <a:pt x="8273104" y="1066718"/>
                    <a:pt x="8266330" y="1062203"/>
                  </a:cubicBezTo>
                  <a:cubicBezTo>
                    <a:pt x="8259558" y="1058440"/>
                    <a:pt x="8260310" y="1064460"/>
                    <a:pt x="8255044" y="1070480"/>
                  </a:cubicBezTo>
                  <a:cubicBezTo>
                    <a:pt x="8249776" y="1077253"/>
                    <a:pt x="8255796" y="1102838"/>
                    <a:pt x="8259558" y="1110364"/>
                  </a:cubicBezTo>
                  <a:cubicBezTo>
                    <a:pt x="8263320" y="1117889"/>
                    <a:pt x="8263320" y="1120899"/>
                    <a:pt x="8266330" y="1125414"/>
                  </a:cubicBezTo>
                  <a:cubicBezTo>
                    <a:pt x="8269340" y="1129929"/>
                    <a:pt x="8273104" y="1135196"/>
                    <a:pt x="8277618" y="1141969"/>
                  </a:cubicBezTo>
                  <a:cubicBezTo>
                    <a:pt x="8282134" y="1147989"/>
                    <a:pt x="8279876" y="1148741"/>
                    <a:pt x="8285896" y="1160781"/>
                  </a:cubicBezTo>
                  <a:cubicBezTo>
                    <a:pt x="8291164" y="1172069"/>
                    <a:pt x="8286648" y="1175832"/>
                    <a:pt x="8291164" y="1181100"/>
                  </a:cubicBezTo>
                  <a:cubicBezTo>
                    <a:pt x="8296430" y="1186367"/>
                    <a:pt x="8307718" y="1195397"/>
                    <a:pt x="8318254" y="1200665"/>
                  </a:cubicBezTo>
                  <a:cubicBezTo>
                    <a:pt x="8328036" y="1205180"/>
                    <a:pt x="8329542" y="1218725"/>
                    <a:pt x="8336314" y="1225497"/>
                  </a:cubicBezTo>
                  <a:cubicBezTo>
                    <a:pt x="8343086" y="1232270"/>
                    <a:pt x="8339324" y="1236032"/>
                    <a:pt x="8335562" y="1242805"/>
                  </a:cubicBezTo>
                  <a:cubicBezTo>
                    <a:pt x="8331800" y="1249578"/>
                    <a:pt x="8336314" y="1261618"/>
                    <a:pt x="8340076" y="1267638"/>
                  </a:cubicBezTo>
                  <a:cubicBezTo>
                    <a:pt x="8343840" y="1274411"/>
                    <a:pt x="8346850" y="1274411"/>
                    <a:pt x="8349106" y="1281936"/>
                  </a:cubicBezTo>
                  <a:cubicBezTo>
                    <a:pt x="8352116" y="1288708"/>
                    <a:pt x="8351364" y="1340632"/>
                    <a:pt x="8351364" y="1350414"/>
                  </a:cubicBezTo>
                  <a:cubicBezTo>
                    <a:pt x="8351364" y="1360197"/>
                    <a:pt x="8352116" y="1357939"/>
                    <a:pt x="8355880" y="1368474"/>
                  </a:cubicBezTo>
                  <a:cubicBezTo>
                    <a:pt x="8359642" y="1379009"/>
                    <a:pt x="8364910" y="1392555"/>
                    <a:pt x="8364910" y="1394060"/>
                  </a:cubicBezTo>
                  <a:cubicBezTo>
                    <a:pt x="8364910" y="1396318"/>
                    <a:pt x="8365662" y="1423408"/>
                    <a:pt x="8366414" y="1436200"/>
                  </a:cubicBezTo>
                  <a:cubicBezTo>
                    <a:pt x="8366414" y="1448993"/>
                    <a:pt x="8368672" y="1452756"/>
                    <a:pt x="8370176" y="1458023"/>
                  </a:cubicBezTo>
                  <a:cubicBezTo>
                    <a:pt x="8371682" y="1463291"/>
                    <a:pt x="8376950" y="1485866"/>
                    <a:pt x="8377702" y="1491886"/>
                  </a:cubicBezTo>
                  <a:cubicBezTo>
                    <a:pt x="8378454" y="1497906"/>
                    <a:pt x="8386732" y="1515966"/>
                    <a:pt x="8393506" y="1532522"/>
                  </a:cubicBezTo>
                  <a:cubicBezTo>
                    <a:pt x="8400278" y="1548325"/>
                    <a:pt x="8399526" y="1555850"/>
                    <a:pt x="8409308" y="1563375"/>
                  </a:cubicBezTo>
                  <a:cubicBezTo>
                    <a:pt x="8419090" y="1570147"/>
                    <a:pt x="8414576" y="1573910"/>
                    <a:pt x="8413070" y="1576167"/>
                  </a:cubicBezTo>
                  <a:cubicBezTo>
                    <a:pt x="8411566" y="1579177"/>
                    <a:pt x="8404040" y="1586702"/>
                    <a:pt x="8404040" y="1590465"/>
                  </a:cubicBezTo>
                  <a:cubicBezTo>
                    <a:pt x="8404040" y="1594228"/>
                    <a:pt x="8407802" y="1597990"/>
                    <a:pt x="8410060" y="1609278"/>
                  </a:cubicBezTo>
                  <a:cubicBezTo>
                    <a:pt x="8412318" y="1620566"/>
                    <a:pt x="8411566" y="1634863"/>
                    <a:pt x="8408556" y="1642388"/>
                  </a:cubicBezTo>
                  <a:cubicBezTo>
                    <a:pt x="8406298" y="1649913"/>
                    <a:pt x="8404792" y="1652171"/>
                    <a:pt x="8401030" y="1661954"/>
                  </a:cubicBezTo>
                  <a:cubicBezTo>
                    <a:pt x="8396516" y="1672489"/>
                    <a:pt x="8416080" y="1676252"/>
                    <a:pt x="8419842" y="1689044"/>
                  </a:cubicBezTo>
                  <a:cubicBezTo>
                    <a:pt x="8423606" y="1701837"/>
                    <a:pt x="8422852" y="1709362"/>
                    <a:pt x="8425110" y="1722154"/>
                  </a:cubicBezTo>
                  <a:cubicBezTo>
                    <a:pt x="8427368" y="1734948"/>
                    <a:pt x="8420596" y="1749245"/>
                    <a:pt x="8419090" y="1753008"/>
                  </a:cubicBezTo>
                  <a:cubicBezTo>
                    <a:pt x="8417586" y="1756770"/>
                    <a:pt x="8422100" y="1757523"/>
                    <a:pt x="8427368" y="1760533"/>
                  </a:cubicBezTo>
                  <a:cubicBezTo>
                    <a:pt x="8432636" y="1764295"/>
                    <a:pt x="8434892" y="1768058"/>
                    <a:pt x="8439408" y="1772573"/>
                  </a:cubicBezTo>
                  <a:cubicBezTo>
                    <a:pt x="8443170" y="1777088"/>
                    <a:pt x="8442418" y="1791386"/>
                    <a:pt x="8443170" y="1795901"/>
                  </a:cubicBezTo>
                  <a:cubicBezTo>
                    <a:pt x="8443922" y="1801169"/>
                    <a:pt x="8446932" y="1814714"/>
                    <a:pt x="8448438" y="1816971"/>
                  </a:cubicBezTo>
                  <a:cubicBezTo>
                    <a:pt x="8450696" y="1819981"/>
                    <a:pt x="8451448" y="1836536"/>
                    <a:pt x="8444676" y="1846319"/>
                  </a:cubicBezTo>
                  <a:cubicBezTo>
                    <a:pt x="8437902" y="1856855"/>
                    <a:pt x="8382218" y="1888460"/>
                    <a:pt x="8379208" y="1895232"/>
                  </a:cubicBezTo>
                  <a:cubicBezTo>
                    <a:pt x="8376196" y="1901252"/>
                    <a:pt x="8377702" y="1920818"/>
                    <a:pt x="8380712" y="1927591"/>
                  </a:cubicBezTo>
                  <a:cubicBezTo>
                    <a:pt x="8383722" y="1934363"/>
                    <a:pt x="8376950" y="1963711"/>
                    <a:pt x="8379208" y="1976503"/>
                  </a:cubicBezTo>
                  <a:cubicBezTo>
                    <a:pt x="8382218" y="1989296"/>
                    <a:pt x="8383722" y="1990049"/>
                    <a:pt x="8388990" y="1996822"/>
                  </a:cubicBezTo>
                  <a:cubicBezTo>
                    <a:pt x="8394258" y="2003594"/>
                    <a:pt x="8395010" y="2006604"/>
                    <a:pt x="8398020" y="2015634"/>
                  </a:cubicBezTo>
                  <a:cubicBezTo>
                    <a:pt x="8401782" y="2025417"/>
                    <a:pt x="8395010" y="2021654"/>
                    <a:pt x="8392752" y="2031437"/>
                  </a:cubicBezTo>
                  <a:cubicBezTo>
                    <a:pt x="8389742" y="2041219"/>
                    <a:pt x="8389742" y="2054012"/>
                    <a:pt x="8384474" y="2070568"/>
                  </a:cubicBezTo>
                  <a:cubicBezTo>
                    <a:pt x="8378454" y="2087123"/>
                    <a:pt x="8374692" y="2102173"/>
                    <a:pt x="8371682" y="2108945"/>
                  </a:cubicBezTo>
                  <a:cubicBezTo>
                    <a:pt x="8368672" y="2114965"/>
                    <a:pt x="8371682" y="2120985"/>
                    <a:pt x="8367920" y="2129263"/>
                  </a:cubicBezTo>
                  <a:cubicBezTo>
                    <a:pt x="8364156" y="2137541"/>
                    <a:pt x="8357384" y="2133778"/>
                    <a:pt x="8353622" y="2135283"/>
                  </a:cubicBezTo>
                  <a:cubicBezTo>
                    <a:pt x="8349860" y="2137541"/>
                    <a:pt x="8351364" y="2142056"/>
                    <a:pt x="8351364" y="2142809"/>
                  </a:cubicBezTo>
                  <a:cubicBezTo>
                    <a:pt x="8352116" y="2144314"/>
                    <a:pt x="8325026" y="2145066"/>
                    <a:pt x="8322770" y="2146571"/>
                  </a:cubicBezTo>
                  <a:cubicBezTo>
                    <a:pt x="8320512" y="2148076"/>
                    <a:pt x="8323522" y="2188711"/>
                    <a:pt x="8323522" y="2188711"/>
                  </a:cubicBezTo>
                  <a:lnTo>
                    <a:pt x="8322770" y="2212792"/>
                  </a:lnTo>
                  <a:cubicBezTo>
                    <a:pt x="8322770" y="2212792"/>
                    <a:pt x="8329542" y="2224080"/>
                    <a:pt x="8331046" y="2227842"/>
                  </a:cubicBezTo>
                  <a:cubicBezTo>
                    <a:pt x="8333304" y="2232357"/>
                    <a:pt x="8325026" y="2235367"/>
                    <a:pt x="8321264" y="2239130"/>
                  </a:cubicBezTo>
                  <a:cubicBezTo>
                    <a:pt x="8317502" y="2242892"/>
                    <a:pt x="8330294" y="2261705"/>
                    <a:pt x="8331800" y="2273745"/>
                  </a:cubicBezTo>
                  <a:cubicBezTo>
                    <a:pt x="8334056" y="2285786"/>
                    <a:pt x="8355880" y="2308361"/>
                    <a:pt x="8361146" y="2312876"/>
                  </a:cubicBezTo>
                  <a:cubicBezTo>
                    <a:pt x="8366414" y="2317391"/>
                    <a:pt x="8358136" y="2317391"/>
                    <a:pt x="8356632" y="2328678"/>
                  </a:cubicBezTo>
                  <a:cubicBezTo>
                    <a:pt x="8355880" y="2339966"/>
                    <a:pt x="8360394" y="2337708"/>
                    <a:pt x="8366414" y="2344481"/>
                  </a:cubicBezTo>
                  <a:cubicBezTo>
                    <a:pt x="8371682" y="2351254"/>
                    <a:pt x="8373186" y="2348244"/>
                    <a:pt x="8374692" y="2357274"/>
                  </a:cubicBezTo>
                  <a:cubicBezTo>
                    <a:pt x="8376196" y="2365552"/>
                    <a:pt x="8376196" y="2385869"/>
                    <a:pt x="8377702" y="2388879"/>
                  </a:cubicBezTo>
                  <a:cubicBezTo>
                    <a:pt x="8379208" y="2391889"/>
                    <a:pt x="8394258" y="2407692"/>
                    <a:pt x="8394258" y="2407692"/>
                  </a:cubicBezTo>
                  <a:cubicBezTo>
                    <a:pt x="8394258" y="2407692"/>
                    <a:pt x="8392752" y="2425000"/>
                    <a:pt x="8392752" y="2434783"/>
                  </a:cubicBezTo>
                  <a:cubicBezTo>
                    <a:pt x="8392000" y="2445318"/>
                    <a:pt x="8392000" y="2444565"/>
                    <a:pt x="8383722" y="2452090"/>
                  </a:cubicBezTo>
                  <a:cubicBezTo>
                    <a:pt x="8374692" y="2459615"/>
                    <a:pt x="8385228" y="2467893"/>
                    <a:pt x="8387486" y="2483696"/>
                  </a:cubicBezTo>
                  <a:cubicBezTo>
                    <a:pt x="8389742" y="2499499"/>
                    <a:pt x="8365662" y="2538629"/>
                    <a:pt x="8361900" y="2555937"/>
                  </a:cubicBezTo>
                  <a:cubicBezTo>
                    <a:pt x="8357384" y="2573245"/>
                    <a:pt x="8351364" y="2560452"/>
                    <a:pt x="8340076" y="2549164"/>
                  </a:cubicBezTo>
                  <a:cubicBezTo>
                    <a:pt x="8328036" y="2538629"/>
                    <a:pt x="8334810" y="2553679"/>
                    <a:pt x="8332552" y="2561957"/>
                  </a:cubicBezTo>
                  <a:cubicBezTo>
                    <a:pt x="8330294" y="2570987"/>
                    <a:pt x="8318254" y="2570987"/>
                    <a:pt x="8304708" y="2565720"/>
                  </a:cubicBezTo>
                  <a:cubicBezTo>
                    <a:pt x="8291164" y="2560452"/>
                    <a:pt x="8297184" y="2559699"/>
                    <a:pt x="8273856" y="2573245"/>
                  </a:cubicBezTo>
                  <a:cubicBezTo>
                    <a:pt x="8250528" y="2587542"/>
                    <a:pt x="8220428" y="2589800"/>
                    <a:pt x="8210644" y="2604097"/>
                  </a:cubicBezTo>
                  <a:cubicBezTo>
                    <a:pt x="8200862" y="2618395"/>
                    <a:pt x="8218922" y="2689131"/>
                    <a:pt x="8208388" y="2704182"/>
                  </a:cubicBezTo>
                  <a:cubicBezTo>
                    <a:pt x="8197100" y="2719232"/>
                    <a:pt x="8075946" y="2704934"/>
                    <a:pt x="8034558" y="2696656"/>
                  </a:cubicBezTo>
                  <a:cubicBezTo>
                    <a:pt x="7993922" y="2688378"/>
                    <a:pt x="7977366" y="2716222"/>
                    <a:pt x="7954038" y="2723747"/>
                  </a:cubicBezTo>
                  <a:cubicBezTo>
                    <a:pt x="7947266" y="2726004"/>
                    <a:pt x="7936730" y="2728262"/>
                    <a:pt x="7923186" y="2729767"/>
                  </a:cubicBezTo>
                  <a:cubicBezTo>
                    <a:pt x="7922434" y="2707944"/>
                    <a:pt x="7922434" y="2675586"/>
                    <a:pt x="7922434" y="2665803"/>
                  </a:cubicBezTo>
                  <a:cubicBezTo>
                    <a:pt x="7925444" y="2661288"/>
                    <a:pt x="7925444" y="2661288"/>
                    <a:pt x="7926196" y="2661288"/>
                  </a:cubicBezTo>
                  <a:cubicBezTo>
                    <a:pt x="7929958" y="2660536"/>
                    <a:pt x="7934474" y="2659031"/>
                    <a:pt x="7941246" y="2656021"/>
                  </a:cubicBezTo>
                  <a:cubicBezTo>
                    <a:pt x="7952534" y="2651506"/>
                    <a:pt x="7954790" y="2646238"/>
                    <a:pt x="7952534" y="2640218"/>
                  </a:cubicBezTo>
                  <a:cubicBezTo>
                    <a:pt x="7950276" y="2635703"/>
                    <a:pt x="7946514" y="2634198"/>
                    <a:pt x="7941246" y="2632693"/>
                  </a:cubicBezTo>
                  <a:cubicBezTo>
                    <a:pt x="7937484" y="2631188"/>
                    <a:pt x="7932216" y="2628930"/>
                    <a:pt x="7929206" y="2625920"/>
                  </a:cubicBezTo>
                  <a:cubicBezTo>
                    <a:pt x="7920176" y="2616890"/>
                    <a:pt x="7912650" y="2616890"/>
                    <a:pt x="7905126" y="2616890"/>
                  </a:cubicBezTo>
                  <a:cubicBezTo>
                    <a:pt x="7902116" y="2616890"/>
                    <a:pt x="7899106" y="2616890"/>
                    <a:pt x="7896094" y="2615385"/>
                  </a:cubicBezTo>
                  <a:cubicBezTo>
                    <a:pt x="7893084" y="2613880"/>
                    <a:pt x="7890074" y="2610870"/>
                    <a:pt x="7887064" y="2608612"/>
                  </a:cubicBezTo>
                  <a:cubicBezTo>
                    <a:pt x="7881798" y="2603345"/>
                    <a:pt x="7876530" y="2598077"/>
                    <a:pt x="7865994" y="2595067"/>
                  </a:cubicBezTo>
                  <a:cubicBezTo>
                    <a:pt x="7857718" y="2592810"/>
                    <a:pt x="7853954" y="2588295"/>
                    <a:pt x="7849440" y="2582275"/>
                  </a:cubicBezTo>
                  <a:cubicBezTo>
                    <a:pt x="7847182" y="2580017"/>
                    <a:pt x="7845678" y="2577007"/>
                    <a:pt x="7842668" y="2574750"/>
                  </a:cubicBezTo>
                  <a:lnTo>
                    <a:pt x="7841914" y="2573997"/>
                  </a:lnTo>
                  <a:cubicBezTo>
                    <a:pt x="7836646" y="2567977"/>
                    <a:pt x="7834390" y="2565720"/>
                    <a:pt x="7829874" y="2564967"/>
                  </a:cubicBezTo>
                  <a:cubicBezTo>
                    <a:pt x="7826112" y="2564215"/>
                    <a:pt x="7824607" y="2564967"/>
                    <a:pt x="7821597" y="2566472"/>
                  </a:cubicBezTo>
                  <a:cubicBezTo>
                    <a:pt x="7820092" y="2566472"/>
                    <a:pt x="7817834" y="2567977"/>
                    <a:pt x="7815577" y="2568730"/>
                  </a:cubicBezTo>
                  <a:cubicBezTo>
                    <a:pt x="7809557" y="2570987"/>
                    <a:pt x="7805794" y="2572492"/>
                    <a:pt x="7802784" y="2574750"/>
                  </a:cubicBezTo>
                  <a:cubicBezTo>
                    <a:pt x="7799774" y="2576255"/>
                    <a:pt x="7797516" y="2577760"/>
                    <a:pt x="7793001" y="2577760"/>
                  </a:cubicBezTo>
                  <a:cubicBezTo>
                    <a:pt x="7791496" y="2577760"/>
                    <a:pt x="7785476" y="2566472"/>
                    <a:pt x="7780208" y="2555937"/>
                  </a:cubicBezTo>
                  <a:cubicBezTo>
                    <a:pt x="7775693" y="2548411"/>
                    <a:pt x="7771931" y="2540134"/>
                    <a:pt x="7767416" y="2534114"/>
                  </a:cubicBezTo>
                  <a:cubicBezTo>
                    <a:pt x="7762148" y="2527341"/>
                    <a:pt x="7757633" y="2524331"/>
                    <a:pt x="7753871" y="2522074"/>
                  </a:cubicBezTo>
                  <a:cubicBezTo>
                    <a:pt x="7751613" y="2520569"/>
                    <a:pt x="7750108" y="2519816"/>
                    <a:pt x="7750861" y="2517559"/>
                  </a:cubicBezTo>
                  <a:cubicBezTo>
                    <a:pt x="7751613" y="2511539"/>
                    <a:pt x="7756128" y="2504014"/>
                    <a:pt x="7760643" y="2496489"/>
                  </a:cubicBezTo>
                  <a:cubicBezTo>
                    <a:pt x="7763653" y="2491221"/>
                    <a:pt x="7765911" y="2486706"/>
                    <a:pt x="7767416" y="2482943"/>
                  </a:cubicBezTo>
                  <a:lnTo>
                    <a:pt x="7767416" y="2482190"/>
                  </a:lnTo>
                  <a:cubicBezTo>
                    <a:pt x="7770426" y="2473913"/>
                    <a:pt x="7766663" y="2469398"/>
                    <a:pt x="7759891" y="2466388"/>
                  </a:cubicBezTo>
                  <a:cubicBezTo>
                    <a:pt x="7753871" y="2464130"/>
                    <a:pt x="7744841" y="2464883"/>
                    <a:pt x="7736563" y="2464883"/>
                  </a:cubicBezTo>
                  <a:lnTo>
                    <a:pt x="7729790" y="2464883"/>
                  </a:lnTo>
                  <a:cubicBezTo>
                    <a:pt x="7726028" y="2464883"/>
                    <a:pt x="7720760" y="2463378"/>
                    <a:pt x="7714740" y="2460368"/>
                  </a:cubicBezTo>
                  <a:lnTo>
                    <a:pt x="7713987" y="2460368"/>
                  </a:lnTo>
                  <a:lnTo>
                    <a:pt x="7710977" y="2458863"/>
                  </a:lnTo>
                  <a:cubicBezTo>
                    <a:pt x="7705710" y="2455853"/>
                    <a:pt x="7699690" y="2452843"/>
                    <a:pt x="7694422" y="2448328"/>
                  </a:cubicBezTo>
                  <a:lnTo>
                    <a:pt x="7693670" y="2447575"/>
                  </a:lnTo>
                  <a:cubicBezTo>
                    <a:pt x="7689907" y="2444565"/>
                    <a:pt x="7684640" y="2441555"/>
                    <a:pt x="7677867" y="2437040"/>
                  </a:cubicBezTo>
                  <a:cubicBezTo>
                    <a:pt x="7660559" y="2425753"/>
                    <a:pt x="7636479" y="2410702"/>
                    <a:pt x="7630459" y="2400919"/>
                  </a:cubicBezTo>
                  <a:cubicBezTo>
                    <a:pt x="7625944" y="2394147"/>
                    <a:pt x="7625191" y="2391137"/>
                    <a:pt x="7624439" y="2388879"/>
                  </a:cubicBezTo>
                  <a:cubicBezTo>
                    <a:pt x="7622934" y="2385117"/>
                    <a:pt x="7622934" y="2384364"/>
                    <a:pt x="7618419" y="2380602"/>
                  </a:cubicBezTo>
                  <a:cubicBezTo>
                    <a:pt x="7614656" y="2376839"/>
                    <a:pt x="7610141" y="2373829"/>
                    <a:pt x="7603369" y="2370819"/>
                  </a:cubicBezTo>
                  <a:cubicBezTo>
                    <a:pt x="7597348" y="2367809"/>
                    <a:pt x="7589070" y="2366304"/>
                    <a:pt x="7579288" y="2365552"/>
                  </a:cubicBezTo>
                  <a:cubicBezTo>
                    <a:pt x="7570258" y="2364799"/>
                    <a:pt x="7565743" y="2364047"/>
                    <a:pt x="7560475" y="2364047"/>
                  </a:cubicBezTo>
                  <a:cubicBezTo>
                    <a:pt x="7555207" y="2364047"/>
                    <a:pt x="7550693" y="2364047"/>
                    <a:pt x="7542415" y="2364047"/>
                  </a:cubicBezTo>
                  <a:cubicBezTo>
                    <a:pt x="7529623" y="2364047"/>
                    <a:pt x="7522850" y="2374582"/>
                    <a:pt x="7516077" y="2385117"/>
                  </a:cubicBezTo>
                  <a:cubicBezTo>
                    <a:pt x="7510809" y="2392642"/>
                    <a:pt x="7505542" y="2400167"/>
                    <a:pt x="7500274" y="2400167"/>
                  </a:cubicBezTo>
                  <a:lnTo>
                    <a:pt x="7499522" y="2400167"/>
                  </a:lnTo>
                  <a:cubicBezTo>
                    <a:pt x="7489739" y="2399414"/>
                    <a:pt x="7467917" y="2385117"/>
                    <a:pt x="7450608" y="2373077"/>
                  </a:cubicBezTo>
                  <a:cubicBezTo>
                    <a:pt x="7438568" y="2365552"/>
                    <a:pt x="7428033" y="2358027"/>
                    <a:pt x="7420508" y="2355769"/>
                  </a:cubicBezTo>
                  <a:cubicBezTo>
                    <a:pt x="7403201" y="2349749"/>
                    <a:pt x="7394170" y="2359532"/>
                    <a:pt x="7385140" y="2370067"/>
                  </a:cubicBezTo>
                  <a:cubicBezTo>
                    <a:pt x="7383635" y="2372324"/>
                    <a:pt x="7380625" y="2374582"/>
                    <a:pt x="7379120" y="2376087"/>
                  </a:cubicBezTo>
                  <a:cubicBezTo>
                    <a:pt x="7378367" y="2376839"/>
                    <a:pt x="7376862" y="2378344"/>
                    <a:pt x="7375357" y="2379097"/>
                  </a:cubicBezTo>
                  <a:cubicBezTo>
                    <a:pt x="7373852" y="2380602"/>
                    <a:pt x="7371595" y="2381354"/>
                    <a:pt x="7369337" y="2382107"/>
                  </a:cubicBezTo>
                  <a:cubicBezTo>
                    <a:pt x="7357297" y="2386622"/>
                    <a:pt x="7341495" y="2389632"/>
                    <a:pt x="7333970" y="2387374"/>
                  </a:cubicBezTo>
                  <a:lnTo>
                    <a:pt x="7333970" y="2386622"/>
                  </a:lnTo>
                  <a:cubicBezTo>
                    <a:pt x="7328702" y="2385117"/>
                    <a:pt x="7318166" y="2382859"/>
                    <a:pt x="7305374" y="2380602"/>
                  </a:cubicBezTo>
                  <a:cubicBezTo>
                    <a:pt x="7286561" y="2376839"/>
                    <a:pt x="7263234" y="2373077"/>
                    <a:pt x="7248936" y="2367057"/>
                  </a:cubicBezTo>
                  <a:cubicBezTo>
                    <a:pt x="7248183" y="2367057"/>
                    <a:pt x="7246678" y="2366304"/>
                    <a:pt x="7245926" y="2366304"/>
                  </a:cubicBezTo>
                  <a:cubicBezTo>
                    <a:pt x="7221093" y="2359532"/>
                    <a:pt x="7111226" y="2361789"/>
                    <a:pt x="7048016" y="2362542"/>
                  </a:cubicBezTo>
                  <a:cubicBezTo>
                    <a:pt x="7026192" y="2362542"/>
                    <a:pt x="7010390" y="2363294"/>
                    <a:pt x="7004370" y="2363294"/>
                  </a:cubicBezTo>
                  <a:cubicBezTo>
                    <a:pt x="6984805" y="2362542"/>
                    <a:pt x="6949436" y="2339213"/>
                    <a:pt x="6949436" y="2339213"/>
                  </a:cubicBezTo>
                  <a:lnTo>
                    <a:pt x="6947179" y="2337708"/>
                  </a:lnTo>
                  <a:lnTo>
                    <a:pt x="6944921" y="2337708"/>
                  </a:lnTo>
                  <a:lnTo>
                    <a:pt x="6851610" y="2333193"/>
                  </a:lnTo>
                  <a:lnTo>
                    <a:pt x="6850105" y="2333193"/>
                  </a:lnTo>
                  <a:lnTo>
                    <a:pt x="6848600" y="2333193"/>
                  </a:lnTo>
                  <a:lnTo>
                    <a:pt x="6846343" y="2333946"/>
                  </a:lnTo>
                  <a:cubicBezTo>
                    <a:pt x="6831292" y="2337708"/>
                    <a:pt x="6780121" y="2350502"/>
                    <a:pt x="6775606" y="2350502"/>
                  </a:cubicBezTo>
                  <a:lnTo>
                    <a:pt x="6774854" y="2350502"/>
                  </a:lnTo>
                  <a:cubicBezTo>
                    <a:pt x="6767328" y="2351254"/>
                    <a:pt x="6759051" y="2364047"/>
                    <a:pt x="6753031" y="2373077"/>
                  </a:cubicBezTo>
                  <a:cubicBezTo>
                    <a:pt x="6751526" y="2375334"/>
                    <a:pt x="6750773" y="2376839"/>
                    <a:pt x="6750020" y="2377592"/>
                  </a:cubicBezTo>
                  <a:lnTo>
                    <a:pt x="6748515" y="2377592"/>
                  </a:lnTo>
                  <a:cubicBezTo>
                    <a:pt x="6747763" y="2377592"/>
                    <a:pt x="6746258" y="2378344"/>
                    <a:pt x="6745506" y="2378344"/>
                  </a:cubicBezTo>
                  <a:cubicBezTo>
                    <a:pt x="6740238" y="2378344"/>
                    <a:pt x="6732713" y="2377592"/>
                    <a:pt x="6728951" y="2375334"/>
                  </a:cubicBezTo>
                  <a:cubicBezTo>
                    <a:pt x="6727445" y="2374582"/>
                    <a:pt x="6728951" y="2368562"/>
                    <a:pt x="6730456" y="2364047"/>
                  </a:cubicBezTo>
                  <a:cubicBezTo>
                    <a:pt x="6731208" y="2359532"/>
                    <a:pt x="6732713" y="2356522"/>
                    <a:pt x="6731208" y="2352759"/>
                  </a:cubicBezTo>
                  <a:cubicBezTo>
                    <a:pt x="6728951" y="2344481"/>
                    <a:pt x="6719168" y="2345234"/>
                    <a:pt x="6707881" y="2346739"/>
                  </a:cubicBezTo>
                  <a:cubicBezTo>
                    <a:pt x="6701108" y="2347491"/>
                    <a:pt x="6694335" y="2348244"/>
                    <a:pt x="6689820" y="2347491"/>
                  </a:cubicBezTo>
                  <a:cubicBezTo>
                    <a:pt x="6685305" y="2346739"/>
                    <a:pt x="6682294" y="2339213"/>
                    <a:pt x="6680037" y="2333946"/>
                  </a:cubicBezTo>
                  <a:cubicBezTo>
                    <a:pt x="6678532" y="2330936"/>
                    <a:pt x="6677780" y="2328678"/>
                    <a:pt x="6676275" y="2326421"/>
                  </a:cubicBezTo>
                  <a:cubicBezTo>
                    <a:pt x="6675522" y="2325668"/>
                    <a:pt x="6677780" y="2325668"/>
                    <a:pt x="6683800" y="2318896"/>
                  </a:cubicBezTo>
                  <a:lnTo>
                    <a:pt x="6686810" y="2315133"/>
                  </a:lnTo>
                  <a:cubicBezTo>
                    <a:pt x="6694335" y="2306856"/>
                    <a:pt x="6703365" y="2291806"/>
                    <a:pt x="6711643" y="2277508"/>
                  </a:cubicBezTo>
                  <a:cubicBezTo>
                    <a:pt x="6718415" y="2266220"/>
                    <a:pt x="6724435" y="2255685"/>
                    <a:pt x="6730456" y="2248160"/>
                  </a:cubicBezTo>
                  <a:cubicBezTo>
                    <a:pt x="6745506" y="2227842"/>
                    <a:pt x="6664987" y="2173661"/>
                    <a:pt x="6641659" y="2158611"/>
                  </a:cubicBezTo>
                  <a:lnTo>
                    <a:pt x="6716158" y="2012624"/>
                  </a:lnTo>
                  <a:lnTo>
                    <a:pt x="6716910" y="2011119"/>
                  </a:lnTo>
                  <a:cubicBezTo>
                    <a:pt x="6719168" y="2004347"/>
                    <a:pt x="6728951" y="1981018"/>
                    <a:pt x="6728951" y="1981018"/>
                  </a:cubicBezTo>
                  <a:lnTo>
                    <a:pt x="6729703" y="1979513"/>
                  </a:lnTo>
                  <a:lnTo>
                    <a:pt x="6729703" y="1978008"/>
                  </a:lnTo>
                  <a:cubicBezTo>
                    <a:pt x="6729703" y="1978008"/>
                    <a:pt x="6728951" y="1886955"/>
                    <a:pt x="6729703" y="1883945"/>
                  </a:cubicBezTo>
                  <a:cubicBezTo>
                    <a:pt x="6730456" y="1880935"/>
                    <a:pt x="6731960" y="1874162"/>
                    <a:pt x="6732713" y="1865885"/>
                  </a:cubicBezTo>
                  <a:cubicBezTo>
                    <a:pt x="6734970" y="1852339"/>
                    <a:pt x="6737228" y="1835031"/>
                    <a:pt x="6739485" y="1829764"/>
                  </a:cubicBezTo>
                  <a:lnTo>
                    <a:pt x="6740238" y="1829764"/>
                  </a:lnTo>
                  <a:lnTo>
                    <a:pt x="6740238" y="1829011"/>
                  </a:lnTo>
                  <a:cubicBezTo>
                    <a:pt x="6745506" y="1819229"/>
                    <a:pt x="6737981" y="1797406"/>
                    <a:pt x="6732713" y="1780851"/>
                  </a:cubicBezTo>
                  <a:cubicBezTo>
                    <a:pt x="6730456" y="1773325"/>
                    <a:pt x="6728198" y="1767305"/>
                    <a:pt x="6728198" y="1765800"/>
                  </a:cubicBezTo>
                  <a:cubicBezTo>
                    <a:pt x="6728198" y="1761285"/>
                    <a:pt x="6723683" y="1746235"/>
                    <a:pt x="6717663" y="1727422"/>
                  </a:cubicBezTo>
                  <a:cubicBezTo>
                    <a:pt x="6710138" y="1702589"/>
                    <a:pt x="6701108" y="1673242"/>
                    <a:pt x="6701108" y="1664964"/>
                  </a:cubicBezTo>
                  <a:cubicBezTo>
                    <a:pt x="6701108" y="1652923"/>
                    <a:pt x="6693582" y="1625833"/>
                    <a:pt x="6684552" y="1607773"/>
                  </a:cubicBezTo>
                  <a:cubicBezTo>
                    <a:pt x="6682294" y="1604011"/>
                    <a:pt x="6680789" y="1601001"/>
                    <a:pt x="6679284" y="1597238"/>
                  </a:cubicBezTo>
                  <a:cubicBezTo>
                    <a:pt x="6677027" y="1594228"/>
                    <a:pt x="6674769" y="1591217"/>
                    <a:pt x="6673264" y="1589712"/>
                  </a:cubicBezTo>
                  <a:cubicBezTo>
                    <a:pt x="6661225" y="1578425"/>
                    <a:pt x="6651442" y="1581435"/>
                    <a:pt x="6642412" y="1584445"/>
                  </a:cubicBezTo>
                  <a:cubicBezTo>
                    <a:pt x="6640155" y="1585197"/>
                    <a:pt x="6637897" y="1585950"/>
                    <a:pt x="6636392" y="1585950"/>
                  </a:cubicBezTo>
                  <a:cubicBezTo>
                    <a:pt x="6630372" y="1585950"/>
                    <a:pt x="6614568" y="1583692"/>
                    <a:pt x="6601776" y="1580682"/>
                  </a:cubicBezTo>
                  <a:cubicBezTo>
                    <a:pt x="6599518" y="1579930"/>
                    <a:pt x="6597261" y="1579177"/>
                    <a:pt x="6595003" y="1578425"/>
                  </a:cubicBezTo>
                  <a:cubicBezTo>
                    <a:pt x="6592746" y="1577672"/>
                    <a:pt x="6591241" y="1576920"/>
                    <a:pt x="6589736" y="1576167"/>
                  </a:cubicBezTo>
                  <a:cubicBezTo>
                    <a:pt x="6580706" y="1571652"/>
                    <a:pt x="6558883" y="1555850"/>
                    <a:pt x="6546090" y="1545315"/>
                  </a:cubicBezTo>
                  <a:cubicBezTo>
                    <a:pt x="6543080" y="1543057"/>
                    <a:pt x="6541575" y="1541552"/>
                    <a:pt x="6539317" y="1540047"/>
                  </a:cubicBezTo>
                  <a:cubicBezTo>
                    <a:pt x="6538565" y="1538542"/>
                    <a:pt x="6537060" y="1537790"/>
                    <a:pt x="6537060" y="1537790"/>
                  </a:cubicBezTo>
                  <a:cubicBezTo>
                    <a:pt x="6536307" y="1536285"/>
                    <a:pt x="6534802" y="1531770"/>
                    <a:pt x="6534050" y="1526502"/>
                  </a:cubicBezTo>
                  <a:cubicBezTo>
                    <a:pt x="6532545" y="1520481"/>
                    <a:pt x="6531792" y="1513709"/>
                    <a:pt x="6531792" y="1509946"/>
                  </a:cubicBezTo>
                  <a:lnTo>
                    <a:pt x="6531792" y="1509194"/>
                  </a:lnTo>
                  <a:cubicBezTo>
                    <a:pt x="6533298" y="1505431"/>
                    <a:pt x="6533298" y="1498659"/>
                    <a:pt x="6532545" y="1491886"/>
                  </a:cubicBezTo>
                  <a:cubicBezTo>
                    <a:pt x="6531792" y="1484361"/>
                    <a:pt x="6531040" y="1474579"/>
                    <a:pt x="6533298" y="1467806"/>
                  </a:cubicBezTo>
                  <a:cubicBezTo>
                    <a:pt x="6534802" y="1463291"/>
                    <a:pt x="6536307" y="1459529"/>
                    <a:pt x="6537813" y="1456518"/>
                  </a:cubicBezTo>
                  <a:cubicBezTo>
                    <a:pt x="6540823" y="1449745"/>
                    <a:pt x="6543080" y="1445230"/>
                    <a:pt x="6540823" y="1436953"/>
                  </a:cubicBezTo>
                  <a:cubicBezTo>
                    <a:pt x="6538565" y="1430933"/>
                    <a:pt x="6532545" y="1423408"/>
                    <a:pt x="6527277" y="1416635"/>
                  </a:cubicBezTo>
                  <a:cubicBezTo>
                    <a:pt x="6523515" y="1412120"/>
                    <a:pt x="6520505" y="1408358"/>
                    <a:pt x="6519752" y="1406853"/>
                  </a:cubicBezTo>
                  <a:cubicBezTo>
                    <a:pt x="6519000" y="1403090"/>
                    <a:pt x="6517495" y="1387287"/>
                    <a:pt x="6516742" y="1374494"/>
                  </a:cubicBezTo>
                  <a:lnTo>
                    <a:pt x="6515990" y="1366969"/>
                  </a:lnTo>
                  <a:cubicBezTo>
                    <a:pt x="6515990" y="1364712"/>
                    <a:pt x="6515238" y="1362454"/>
                    <a:pt x="6515238" y="1361702"/>
                  </a:cubicBezTo>
                  <a:lnTo>
                    <a:pt x="6515238" y="1360197"/>
                  </a:lnTo>
                  <a:cubicBezTo>
                    <a:pt x="6515238" y="1353424"/>
                    <a:pt x="6521257" y="1340632"/>
                    <a:pt x="6528030" y="1329344"/>
                  </a:cubicBezTo>
                  <a:cubicBezTo>
                    <a:pt x="6529535" y="1327087"/>
                    <a:pt x="6530288" y="1324829"/>
                    <a:pt x="6531792" y="1322572"/>
                  </a:cubicBezTo>
                  <a:cubicBezTo>
                    <a:pt x="6533298" y="1320314"/>
                    <a:pt x="6534802" y="1318809"/>
                    <a:pt x="6535555" y="1317304"/>
                  </a:cubicBezTo>
                  <a:cubicBezTo>
                    <a:pt x="6542327" y="1307521"/>
                    <a:pt x="6540823" y="1301501"/>
                    <a:pt x="6534802" y="1296986"/>
                  </a:cubicBezTo>
                  <a:cubicBezTo>
                    <a:pt x="6531040" y="1293976"/>
                    <a:pt x="6525773" y="1293976"/>
                    <a:pt x="6520505" y="1293976"/>
                  </a:cubicBezTo>
                  <a:cubicBezTo>
                    <a:pt x="6518248" y="1293976"/>
                    <a:pt x="6515238" y="1293223"/>
                    <a:pt x="6513732" y="1293223"/>
                  </a:cubicBezTo>
                  <a:lnTo>
                    <a:pt x="6513732" y="1292471"/>
                  </a:lnTo>
                  <a:cubicBezTo>
                    <a:pt x="6508465" y="1291718"/>
                    <a:pt x="6504702" y="1292471"/>
                    <a:pt x="6501692" y="1292471"/>
                  </a:cubicBezTo>
                  <a:cubicBezTo>
                    <a:pt x="6498682" y="1287203"/>
                    <a:pt x="6493414" y="1281936"/>
                    <a:pt x="6488900" y="1277421"/>
                  </a:cubicBezTo>
                  <a:cubicBezTo>
                    <a:pt x="6487394" y="1275916"/>
                    <a:pt x="6485890" y="1274411"/>
                    <a:pt x="6485137" y="1272906"/>
                  </a:cubicBezTo>
                  <a:lnTo>
                    <a:pt x="6484384" y="1272153"/>
                  </a:lnTo>
                  <a:cubicBezTo>
                    <a:pt x="6482879" y="1270648"/>
                    <a:pt x="6490404" y="1256351"/>
                    <a:pt x="6490404" y="1256351"/>
                  </a:cubicBezTo>
                  <a:lnTo>
                    <a:pt x="6476859" y="1249578"/>
                  </a:lnTo>
                  <a:cubicBezTo>
                    <a:pt x="6476106" y="1249578"/>
                    <a:pt x="6475354" y="1248826"/>
                    <a:pt x="6474601" y="1248073"/>
                  </a:cubicBezTo>
                  <a:cubicBezTo>
                    <a:pt x="6470839" y="1245815"/>
                    <a:pt x="6467076" y="1242805"/>
                    <a:pt x="6464066" y="1240548"/>
                  </a:cubicBezTo>
                  <a:cubicBezTo>
                    <a:pt x="6461809" y="1238290"/>
                    <a:pt x="6451274" y="1225497"/>
                    <a:pt x="6442244" y="1212705"/>
                  </a:cubicBezTo>
                  <a:cubicBezTo>
                    <a:pt x="6436976" y="1204427"/>
                    <a:pt x="6432462" y="1197655"/>
                    <a:pt x="6432462" y="1196902"/>
                  </a:cubicBezTo>
                  <a:cubicBezTo>
                    <a:pt x="6433214" y="1189377"/>
                    <a:pt x="6427194" y="1156266"/>
                    <a:pt x="6427194" y="1156266"/>
                  </a:cubicBezTo>
                  <a:lnTo>
                    <a:pt x="6426441" y="1150999"/>
                  </a:lnTo>
                  <a:lnTo>
                    <a:pt x="6421174" y="1150246"/>
                  </a:lnTo>
                  <a:lnTo>
                    <a:pt x="6412143" y="1148741"/>
                  </a:lnTo>
                  <a:lnTo>
                    <a:pt x="6407628" y="1147989"/>
                  </a:lnTo>
                  <a:lnTo>
                    <a:pt x="6404618" y="1150999"/>
                  </a:lnTo>
                  <a:cubicBezTo>
                    <a:pt x="6404618" y="1150999"/>
                    <a:pt x="6397846" y="1157771"/>
                    <a:pt x="6394083" y="1165296"/>
                  </a:cubicBezTo>
                  <a:cubicBezTo>
                    <a:pt x="6391825" y="1170564"/>
                    <a:pt x="6393330" y="1175832"/>
                    <a:pt x="6394836" y="1181852"/>
                  </a:cubicBezTo>
                  <a:cubicBezTo>
                    <a:pt x="6396340" y="1187120"/>
                    <a:pt x="6397093" y="1193892"/>
                    <a:pt x="6396340" y="1199160"/>
                  </a:cubicBezTo>
                  <a:cubicBezTo>
                    <a:pt x="6395588" y="1202170"/>
                    <a:pt x="6395588" y="1205932"/>
                    <a:pt x="6394836" y="1208942"/>
                  </a:cubicBezTo>
                  <a:cubicBezTo>
                    <a:pt x="6393330" y="1215715"/>
                    <a:pt x="6393330" y="1219477"/>
                    <a:pt x="6391825" y="1223240"/>
                  </a:cubicBezTo>
                  <a:cubicBezTo>
                    <a:pt x="6391825" y="1225497"/>
                    <a:pt x="6391825" y="1227755"/>
                    <a:pt x="6391073" y="1230012"/>
                  </a:cubicBezTo>
                  <a:lnTo>
                    <a:pt x="6391073" y="1230765"/>
                  </a:lnTo>
                  <a:cubicBezTo>
                    <a:pt x="6387311" y="1228507"/>
                    <a:pt x="6383548" y="1227002"/>
                    <a:pt x="6381290" y="1225497"/>
                  </a:cubicBezTo>
                  <a:cubicBezTo>
                    <a:pt x="6378280" y="1223240"/>
                    <a:pt x="6376023" y="1220230"/>
                    <a:pt x="6373013" y="1215715"/>
                  </a:cubicBezTo>
                  <a:cubicBezTo>
                    <a:pt x="6370003" y="1211200"/>
                    <a:pt x="6365488" y="1207437"/>
                    <a:pt x="6361725" y="1204427"/>
                  </a:cubicBezTo>
                  <a:cubicBezTo>
                    <a:pt x="6360973" y="1203675"/>
                    <a:pt x="6360220" y="1202922"/>
                    <a:pt x="6359468" y="1202170"/>
                  </a:cubicBezTo>
                  <a:cubicBezTo>
                    <a:pt x="6363230" y="1197655"/>
                    <a:pt x="6366240" y="1190882"/>
                    <a:pt x="6368498" y="1185615"/>
                  </a:cubicBezTo>
                  <a:cubicBezTo>
                    <a:pt x="6369250" y="1183357"/>
                    <a:pt x="6370003" y="1181100"/>
                    <a:pt x="6370003" y="1179595"/>
                  </a:cubicBezTo>
                  <a:cubicBezTo>
                    <a:pt x="6370755" y="1175832"/>
                    <a:pt x="6370003" y="1173574"/>
                    <a:pt x="6366993" y="1171317"/>
                  </a:cubicBezTo>
                  <a:cubicBezTo>
                    <a:pt x="6366240" y="1169811"/>
                    <a:pt x="6364736" y="1169059"/>
                    <a:pt x="6363230" y="1169059"/>
                  </a:cubicBezTo>
                  <a:cubicBezTo>
                    <a:pt x="6360973" y="1168306"/>
                    <a:pt x="6357210" y="1166049"/>
                    <a:pt x="6354952" y="1164544"/>
                  </a:cubicBezTo>
                  <a:cubicBezTo>
                    <a:pt x="6354200" y="1163791"/>
                    <a:pt x="6354200" y="1165296"/>
                    <a:pt x="6354200" y="1164544"/>
                  </a:cubicBezTo>
                  <a:cubicBezTo>
                    <a:pt x="6355705" y="1161534"/>
                    <a:pt x="6359468" y="1150246"/>
                    <a:pt x="6363983" y="1141216"/>
                  </a:cubicBezTo>
                  <a:cubicBezTo>
                    <a:pt x="6366993" y="1135196"/>
                    <a:pt x="6369250" y="1130681"/>
                    <a:pt x="6369250" y="1129929"/>
                  </a:cubicBezTo>
                  <a:cubicBezTo>
                    <a:pt x="6372261" y="1127671"/>
                    <a:pt x="6376775" y="1123909"/>
                    <a:pt x="6380538" y="1119394"/>
                  </a:cubicBezTo>
                  <a:cubicBezTo>
                    <a:pt x="6383548" y="1116384"/>
                    <a:pt x="6385805" y="1112621"/>
                    <a:pt x="6387311" y="1109611"/>
                  </a:cubicBezTo>
                  <a:cubicBezTo>
                    <a:pt x="6387311" y="1108859"/>
                    <a:pt x="6387311" y="1108106"/>
                    <a:pt x="6388063" y="1107353"/>
                  </a:cubicBezTo>
                  <a:cubicBezTo>
                    <a:pt x="6388815" y="1105848"/>
                    <a:pt x="6390321" y="1103591"/>
                    <a:pt x="6390321" y="1101333"/>
                  </a:cubicBezTo>
                  <a:cubicBezTo>
                    <a:pt x="6391825" y="1094560"/>
                    <a:pt x="6389568" y="1089293"/>
                    <a:pt x="6381290" y="1087788"/>
                  </a:cubicBezTo>
                  <a:cubicBezTo>
                    <a:pt x="6379033" y="1087035"/>
                    <a:pt x="6376023" y="1087035"/>
                    <a:pt x="6373765" y="1086283"/>
                  </a:cubicBezTo>
                  <a:lnTo>
                    <a:pt x="6373013" y="1086283"/>
                  </a:lnTo>
                  <a:cubicBezTo>
                    <a:pt x="6368498" y="1085530"/>
                    <a:pt x="6363230" y="1084778"/>
                    <a:pt x="6360220" y="1083273"/>
                  </a:cubicBezTo>
                  <a:cubicBezTo>
                    <a:pt x="6358715" y="1083273"/>
                    <a:pt x="6357210" y="1081768"/>
                    <a:pt x="6355705" y="1080263"/>
                  </a:cubicBezTo>
                  <a:cubicBezTo>
                    <a:pt x="6352696" y="1078005"/>
                    <a:pt x="6349685" y="1074995"/>
                    <a:pt x="6343664" y="1071985"/>
                  </a:cubicBezTo>
                  <a:lnTo>
                    <a:pt x="6340654" y="1070480"/>
                  </a:lnTo>
                  <a:cubicBezTo>
                    <a:pt x="6331624" y="1065965"/>
                    <a:pt x="6329367" y="1064460"/>
                    <a:pt x="6317327" y="1070480"/>
                  </a:cubicBezTo>
                  <a:cubicBezTo>
                    <a:pt x="6311307" y="1073490"/>
                    <a:pt x="6308297" y="1076500"/>
                    <a:pt x="6306039" y="1079510"/>
                  </a:cubicBezTo>
                  <a:cubicBezTo>
                    <a:pt x="6305287" y="1081015"/>
                    <a:pt x="6304535" y="1081768"/>
                    <a:pt x="6303782" y="1081768"/>
                  </a:cubicBezTo>
                  <a:cubicBezTo>
                    <a:pt x="6300772" y="1081015"/>
                    <a:pt x="6299267" y="1081015"/>
                    <a:pt x="6297762" y="1081015"/>
                  </a:cubicBezTo>
                  <a:cubicBezTo>
                    <a:pt x="6296257" y="1081015"/>
                    <a:pt x="6296257" y="1080263"/>
                    <a:pt x="6291742" y="1075748"/>
                  </a:cubicBezTo>
                  <a:cubicBezTo>
                    <a:pt x="6287979" y="1072738"/>
                    <a:pt x="6286474" y="1068975"/>
                    <a:pt x="6285722" y="1064460"/>
                  </a:cubicBezTo>
                  <a:cubicBezTo>
                    <a:pt x="6284970" y="1059945"/>
                    <a:pt x="6284970" y="1056183"/>
                    <a:pt x="6287226" y="1052420"/>
                  </a:cubicBezTo>
                  <a:cubicBezTo>
                    <a:pt x="6288732" y="1047905"/>
                    <a:pt x="6290236" y="1044895"/>
                    <a:pt x="6292494" y="1041885"/>
                  </a:cubicBezTo>
                  <a:cubicBezTo>
                    <a:pt x="6294752" y="1038875"/>
                    <a:pt x="6297010" y="1035113"/>
                    <a:pt x="6300020" y="1031350"/>
                  </a:cubicBezTo>
                  <a:lnTo>
                    <a:pt x="6301524" y="1029092"/>
                  </a:lnTo>
                  <a:cubicBezTo>
                    <a:pt x="6308297" y="1020062"/>
                    <a:pt x="6310554" y="1017804"/>
                    <a:pt x="6309049" y="1004259"/>
                  </a:cubicBezTo>
                  <a:cubicBezTo>
                    <a:pt x="6309049" y="999744"/>
                    <a:pt x="6307545" y="995229"/>
                    <a:pt x="6306792" y="991467"/>
                  </a:cubicBezTo>
                  <a:cubicBezTo>
                    <a:pt x="6306039" y="986199"/>
                    <a:pt x="6303782" y="980179"/>
                    <a:pt x="6306039" y="973407"/>
                  </a:cubicBezTo>
                  <a:cubicBezTo>
                    <a:pt x="6307545" y="970397"/>
                    <a:pt x="6309049" y="968892"/>
                    <a:pt x="6309802" y="967387"/>
                  </a:cubicBezTo>
                  <a:cubicBezTo>
                    <a:pt x="6314317" y="962119"/>
                    <a:pt x="6317327" y="959861"/>
                    <a:pt x="6312060" y="945563"/>
                  </a:cubicBezTo>
                  <a:cubicBezTo>
                    <a:pt x="6309802" y="939543"/>
                    <a:pt x="6307545" y="935028"/>
                    <a:pt x="6305287" y="930513"/>
                  </a:cubicBezTo>
                  <a:cubicBezTo>
                    <a:pt x="6300772" y="922988"/>
                    <a:pt x="6297762" y="915463"/>
                    <a:pt x="6299267" y="910196"/>
                  </a:cubicBezTo>
                  <a:cubicBezTo>
                    <a:pt x="6302277" y="899661"/>
                    <a:pt x="6302277" y="876332"/>
                    <a:pt x="6303029" y="863540"/>
                  </a:cubicBezTo>
                  <a:lnTo>
                    <a:pt x="6303029" y="860530"/>
                  </a:lnTo>
                  <a:cubicBezTo>
                    <a:pt x="6303029" y="859025"/>
                    <a:pt x="6305287" y="859777"/>
                    <a:pt x="6307545" y="858272"/>
                  </a:cubicBezTo>
                  <a:cubicBezTo>
                    <a:pt x="6313564" y="853005"/>
                    <a:pt x="6320337" y="846985"/>
                    <a:pt x="6319585" y="840212"/>
                  </a:cubicBezTo>
                  <a:cubicBezTo>
                    <a:pt x="6319585" y="836450"/>
                    <a:pt x="6318079" y="831182"/>
                    <a:pt x="6317327" y="827419"/>
                  </a:cubicBezTo>
                  <a:cubicBezTo>
                    <a:pt x="6315822" y="822152"/>
                    <a:pt x="6313564" y="817636"/>
                    <a:pt x="6310554" y="816884"/>
                  </a:cubicBezTo>
                  <a:cubicBezTo>
                    <a:pt x="6309802" y="816884"/>
                    <a:pt x="6311307" y="815379"/>
                    <a:pt x="6309802" y="813121"/>
                  </a:cubicBezTo>
                  <a:cubicBezTo>
                    <a:pt x="6309049" y="810864"/>
                    <a:pt x="6308297" y="810111"/>
                    <a:pt x="6308297" y="810111"/>
                  </a:cubicBezTo>
                  <a:lnTo>
                    <a:pt x="6311307" y="798071"/>
                  </a:lnTo>
                  <a:lnTo>
                    <a:pt x="6315822" y="778506"/>
                  </a:lnTo>
                  <a:lnTo>
                    <a:pt x="6315822" y="779259"/>
                  </a:lnTo>
                  <a:cubicBezTo>
                    <a:pt x="6321089" y="786784"/>
                    <a:pt x="6424184" y="778506"/>
                    <a:pt x="6447512" y="777754"/>
                  </a:cubicBezTo>
                  <a:cubicBezTo>
                    <a:pt x="6470839" y="777001"/>
                    <a:pt x="6483632" y="782269"/>
                    <a:pt x="6496425" y="784526"/>
                  </a:cubicBezTo>
                  <a:cubicBezTo>
                    <a:pt x="6509217" y="786784"/>
                    <a:pt x="6550605" y="829677"/>
                    <a:pt x="6555873" y="834945"/>
                  </a:cubicBezTo>
                  <a:cubicBezTo>
                    <a:pt x="6560388" y="840212"/>
                    <a:pt x="6586726" y="836450"/>
                    <a:pt x="6603281" y="834945"/>
                  </a:cubicBezTo>
                  <a:cubicBezTo>
                    <a:pt x="6619836" y="834192"/>
                    <a:pt x="6648432" y="848490"/>
                    <a:pt x="6663482" y="855262"/>
                  </a:cubicBezTo>
                  <a:cubicBezTo>
                    <a:pt x="6678532" y="861282"/>
                    <a:pt x="6697345" y="868807"/>
                    <a:pt x="6717663" y="865797"/>
                  </a:cubicBezTo>
                  <a:cubicBezTo>
                    <a:pt x="6737981" y="862787"/>
                    <a:pt x="6733465" y="859777"/>
                    <a:pt x="6745506" y="861282"/>
                  </a:cubicBezTo>
                  <a:cubicBezTo>
                    <a:pt x="6757546" y="862787"/>
                    <a:pt x="6774854" y="900413"/>
                    <a:pt x="6783884" y="905681"/>
                  </a:cubicBezTo>
                  <a:cubicBezTo>
                    <a:pt x="6793667" y="911701"/>
                    <a:pt x="6793667" y="908691"/>
                    <a:pt x="6810221" y="908691"/>
                  </a:cubicBezTo>
                  <a:cubicBezTo>
                    <a:pt x="6826777" y="907938"/>
                    <a:pt x="6831292" y="908691"/>
                    <a:pt x="6837312" y="910196"/>
                  </a:cubicBezTo>
                  <a:cubicBezTo>
                    <a:pt x="6844085" y="912453"/>
                    <a:pt x="6853115" y="909443"/>
                    <a:pt x="6862897" y="910196"/>
                  </a:cubicBezTo>
                  <a:cubicBezTo>
                    <a:pt x="6871928" y="910196"/>
                    <a:pt x="6895255" y="911701"/>
                    <a:pt x="6909554" y="910196"/>
                  </a:cubicBezTo>
                  <a:cubicBezTo>
                    <a:pt x="6923851" y="910196"/>
                    <a:pt x="6925356" y="913958"/>
                    <a:pt x="6943416" y="931266"/>
                  </a:cubicBezTo>
                  <a:cubicBezTo>
                    <a:pt x="6960724" y="947821"/>
                    <a:pt x="6959971" y="964376"/>
                    <a:pt x="6962981" y="967387"/>
                  </a:cubicBezTo>
                  <a:cubicBezTo>
                    <a:pt x="6965991" y="970397"/>
                    <a:pt x="6995340" y="964376"/>
                    <a:pt x="6999855" y="964376"/>
                  </a:cubicBezTo>
                  <a:cubicBezTo>
                    <a:pt x="7005122" y="964376"/>
                    <a:pt x="7012647" y="968139"/>
                    <a:pt x="7020172" y="969644"/>
                  </a:cubicBezTo>
                  <a:cubicBezTo>
                    <a:pt x="7027697" y="971149"/>
                    <a:pt x="7035974" y="969644"/>
                    <a:pt x="7050273" y="969644"/>
                  </a:cubicBezTo>
                  <a:cubicBezTo>
                    <a:pt x="7064571" y="969644"/>
                    <a:pt x="7061561" y="968892"/>
                    <a:pt x="7064571" y="965129"/>
                  </a:cubicBezTo>
                  <a:cubicBezTo>
                    <a:pt x="7067581" y="961366"/>
                    <a:pt x="7069838" y="957604"/>
                    <a:pt x="7072848" y="953088"/>
                  </a:cubicBezTo>
                  <a:cubicBezTo>
                    <a:pt x="7075858" y="949326"/>
                    <a:pt x="7082631" y="956098"/>
                    <a:pt x="7090156" y="957604"/>
                  </a:cubicBezTo>
                  <a:cubicBezTo>
                    <a:pt x="7097681" y="959861"/>
                    <a:pt x="7098433" y="954593"/>
                    <a:pt x="7109721" y="944811"/>
                  </a:cubicBezTo>
                  <a:cubicBezTo>
                    <a:pt x="7121009" y="935781"/>
                    <a:pt x="7112732" y="935781"/>
                    <a:pt x="7108968" y="930513"/>
                  </a:cubicBezTo>
                  <a:cubicBezTo>
                    <a:pt x="7105206" y="924493"/>
                    <a:pt x="7095423" y="916968"/>
                    <a:pt x="7090908" y="909443"/>
                  </a:cubicBezTo>
                  <a:cubicBezTo>
                    <a:pt x="7086393" y="901918"/>
                    <a:pt x="7093918" y="884610"/>
                    <a:pt x="7097681" y="871817"/>
                  </a:cubicBezTo>
                  <a:cubicBezTo>
                    <a:pt x="7101443" y="858272"/>
                    <a:pt x="7101443" y="859025"/>
                    <a:pt x="7107464" y="853005"/>
                  </a:cubicBezTo>
                  <a:cubicBezTo>
                    <a:pt x="7113484" y="846985"/>
                    <a:pt x="7113484" y="851500"/>
                    <a:pt x="7121009" y="846232"/>
                  </a:cubicBezTo>
                  <a:cubicBezTo>
                    <a:pt x="7128534" y="841717"/>
                    <a:pt x="7153367" y="820646"/>
                    <a:pt x="7163901" y="812369"/>
                  </a:cubicBezTo>
                  <a:cubicBezTo>
                    <a:pt x="7173684" y="804091"/>
                    <a:pt x="7181210" y="810111"/>
                    <a:pt x="7196260" y="808606"/>
                  </a:cubicBezTo>
                  <a:cubicBezTo>
                    <a:pt x="7211310" y="807101"/>
                    <a:pt x="7222598" y="807854"/>
                    <a:pt x="7234638" y="810111"/>
                  </a:cubicBezTo>
                  <a:cubicBezTo>
                    <a:pt x="7246678" y="812369"/>
                    <a:pt x="7262481" y="827419"/>
                    <a:pt x="7267749" y="828172"/>
                  </a:cubicBezTo>
                  <a:cubicBezTo>
                    <a:pt x="7273016" y="828925"/>
                    <a:pt x="7273769" y="835697"/>
                    <a:pt x="7284303" y="834945"/>
                  </a:cubicBezTo>
                  <a:cubicBezTo>
                    <a:pt x="7294839" y="834192"/>
                    <a:pt x="7303869" y="819141"/>
                    <a:pt x="7306126" y="818389"/>
                  </a:cubicBezTo>
                  <a:cubicBezTo>
                    <a:pt x="7308384" y="817636"/>
                    <a:pt x="7338485" y="816131"/>
                    <a:pt x="7348267" y="813121"/>
                  </a:cubicBezTo>
                  <a:cubicBezTo>
                    <a:pt x="7358802" y="810111"/>
                    <a:pt x="7376110" y="789794"/>
                    <a:pt x="7379120" y="786031"/>
                  </a:cubicBezTo>
                  <a:cubicBezTo>
                    <a:pt x="7382130" y="781516"/>
                    <a:pt x="7383635" y="747653"/>
                    <a:pt x="7383635" y="740880"/>
                  </a:cubicBezTo>
                  <a:cubicBezTo>
                    <a:pt x="7383635" y="734108"/>
                    <a:pt x="7383635" y="728088"/>
                    <a:pt x="7381378" y="717553"/>
                  </a:cubicBezTo>
                  <a:cubicBezTo>
                    <a:pt x="7379872" y="706265"/>
                    <a:pt x="7320424" y="670897"/>
                    <a:pt x="7318920" y="665629"/>
                  </a:cubicBezTo>
                  <a:cubicBezTo>
                    <a:pt x="7317414" y="660362"/>
                    <a:pt x="7307631" y="624994"/>
                    <a:pt x="7311394" y="598656"/>
                  </a:cubicBezTo>
                  <a:cubicBezTo>
                    <a:pt x="7314404" y="572318"/>
                    <a:pt x="7332465" y="576833"/>
                    <a:pt x="7340742" y="572318"/>
                  </a:cubicBezTo>
                  <a:cubicBezTo>
                    <a:pt x="7349020" y="567803"/>
                    <a:pt x="7346010" y="545980"/>
                    <a:pt x="7346010" y="531682"/>
                  </a:cubicBezTo>
                  <a:cubicBezTo>
                    <a:pt x="7346010" y="517385"/>
                    <a:pt x="7328702" y="508355"/>
                    <a:pt x="7326445" y="503087"/>
                  </a:cubicBezTo>
                  <a:cubicBezTo>
                    <a:pt x="7324187" y="497820"/>
                    <a:pt x="7310642" y="457936"/>
                    <a:pt x="7307631" y="448906"/>
                  </a:cubicBezTo>
                  <a:cubicBezTo>
                    <a:pt x="7304621" y="439876"/>
                    <a:pt x="7309136" y="354843"/>
                    <a:pt x="7306126" y="339040"/>
                  </a:cubicBezTo>
                  <a:cubicBezTo>
                    <a:pt x="7302364" y="323237"/>
                    <a:pt x="7297096" y="289374"/>
                    <a:pt x="7297096" y="284107"/>
                  </a:cubicBezTo>
                  <a:cubicBezTo>
                    <a:pt x="7297096" y="278087"/>
                    <a:pt x="7419003" y="254758"/>
                    <a:pt x="7421261" y="253253"/>
                  </a:cubicBezTo>
                  <a:cubicBezTo>
                    <a:pt x="7423518" y="250996"/>
                    <a:pt x="7435558" y="217133"/>
                    <a:pt x="7448351" y="198321"/>
                  </a:cubicBezTo>
                  <a:cubicBezTo>
                    <a:pt x="7461144" y="179507"/>
                    <a:pt x="7443083" y="180260"/>
                    <a:pt x="7440073" y="165962"/>
                  </a:cubicBezTo>
                  <a:cubicBezTo>
                    <a:pt x="7436311" y="151665"/>
                    <a:pt x="7443836" y="137367"/>
                    <a:pt x="7452114" y="132852"/>
                  </a:cubicBezTo>
                  <a:cubicBezTo>
                    <a:pt x="7460392" y="128337"/>
                    <a:pt x="7470174" y="114791"/>
                    <a:pt x="7472431" y="89206"/>
                  </a:cubicBezTo>
                  <a:cubicBezTo>
                    <a:pt x="7474689" y="63621"/>
                    <a:pt x="7479204" y="49323"/>
                    <a:pt x="7488987" y="46313"/>
                  </a:cubicBezTo>
                  <a:cubicBezTo>
                    <a:pt x="7498769" y="42550"/>
                    <a:pt x="7501779" y="46313"/>
                    <a:pt x="7512314" y="45560"/>
                  </a:cubicBezTo>
                  <a:cubicBezTo>
                    <a:pt x="7523602" y="44808"/>
                    <a:pt x="7524355" y="38035"/>
                    <a:pt x="7537900" y="18470"/>
                  </a:cubicBezTo>
                  <a:cubicBezTo>
                    <a:pt x="7552198" y="-1095"/>
                    <a:pt x="7550693" y="1915"/>
                    <a:pt x="7562733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17500" algn="ctr" rotWithShape="0">
                <a:srgbClr val="00A84C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олилиния: фигура 95">
              <a:extLst>
                <a:ext uri="{FF2B5EF4-FFF2-40B4-BE49-F238E27FC236}">
                  <a16:creationId xmlns:a16="http://schemas.microsoft.com/office/drawing/2014/main" xmlns="" id="{E95A0E47-5FE4-41AC-B6BE-CC02BB91F795}"/>
                </a:ext>
              </a:extLst>
            </p:cNvPr>
            <p:cNvSpPr/>
            <p:nvPr/>
          </p:nvSpPr>
          <p:spPr>
            <a:xfrm flipH="1">
              <a:off x="1365155" y="3311881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7" name="Полилиния: фигура 127">
              <a:extLst>
                <a:ext uri="{FF2B5EF4-FFF2-40B4-BE49-F238E27FC236}">
                  <a16:creationId xmlns:a16="http://schemas.microsoft.com/office/drawing/2014/main" xmlns="" id="{9315A5E3-5D16-4801-BB7F-DFD05DA7A69E}"/>
                </a:ext>
              </a:extLst>
            </p:cNvPr>
            <p:cNvSpPr/>
            <p:nvPr/>
          </p:nvSpPr>
          <p:spPr>
            <a:xfrm flipH="1">
              <a:off x="1994104" y="343656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18" name="Полилиния: фигура 128">
              <a:extLst>
                <a:ext uri="{FF2B5EF4-FFF2-40B4-BE49-F238E27FC236}">
                  <a16:creationId xmlns:a16="http://schemas.microsoft.com/office/drawing/2014/main" xmlns="" id="{3254A177-A86C-4976-B165-02A927B84B14}"/>
                </a:ext>
              </a:extLst>
            </p:cNvPr>
            <p:cNvSpPr/>
            <p:nvPr/>
          </p:nvSpPr>
          <p:spPr>
            <a:xfrm flipH="1">
              <a:off x="1422672" y="572914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129">
              <a:extLst>
                <a:ext uri="{FF2B5EF4-FFF2-40B4-BE49-F238E27FC236}">
                  <a16:creationId xmlns:a16="http://schemas.microsoft.com/office/drawing/2014/main" xmlns="" id="{E6B10231-68AD-4DF5-BA09-917B739C4CE9}"/>
                </a:ext>
              </a:extLst>
            </p:cNvPr>
            <p:cNvSpPr/>
            <p:nvPr/>
          </p:nvSpPr>
          <p:spPr>
            <a:xfrm flipH="1">
              <a:off x="675282" y="4948870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grpSp>
          <p:nvGrpSpPr>
            <p:cNvPr id="20" name="Группа 136">
              <a:extLst>
                <a:ext uri="{FF2B5EF4-FFF2-40B4-BE49-F238E27FC236}">
                  <a16:creationId xmlns:a16="http://schemas.microsoft.com/office/drawing/2014/main" xmlns="" id="{81911A76-D7AE-4383-85D5-087DAA268381}"/>
                </a:ext>
              </a:extLst>
            </p:cNvPr>
            <p:cNvGrpSpPr/>
            <p:nvPr/>
          </p:nvGrpSpPr>
          <p:grpSpPr>
            <a:xfrm>
              <a:off x="2881195" y="4767714"/>
              <a:ext cx="159034" cy="463163"/>
              <a:chOff x="5548926" y="4471079"/>
              <a:chExt cx="134258" cy="391006"/>
            </a:xfrm>
          </p:grpSpPr>
          <p:sp>
            <p:nvSpPr>
              <p:cNvPr id="40" name="Полилиния: фигура 138">
                <a:extLst>
                  <a:ext uri="{FF2B5EF4-FFF2-40B4-BE49-F238E27FC236}">
                    <a16:creationId xmlns:a16="http://schemas.microsoft.com/office/drawing/2014/main" xmlns="" id="{27E0E851-256B-4515-90C2-8433CBEC53CB}"/>
                  </a:ext>
                </a:extLst>
              </p:cNvPr>
              <p:cNvSpPr/>
              <p:nvPr/>
            </p:nvSpPr>
            <p:spPr>
              <a:xfrm flipH="1">
                <a:off x="5548926" y="4760835"/>
                <a:ext cx="101250" cy="101250"/>
              </a:xfrm>
              <a:custGeom>
                <a:avLst/>
                <a:gdLst>
                  <a:gd name="connsiteX0" fmla="*/ 238125 w 238125"/>
                  <a:gd name="connsiteY0" fmla="*/ 119063 h 238125"/>
                  <a:gd name="connsiteX1" fmla="*/ 119063 w 238125"/>
                  <a:gd name="connsiteY1" fmla="*/ 238125 h 238125"/>
                  <a:gd name="connsiteX2" fmla="*/ 0 w 238125"/>
                  <a:gd name="connsiteY2" fmla="*/ 119063 h 238125"/>
                  <a:gd name="connsiteX3" fmla="*/ 119063 w 238125"/>
                  <a:gd name="connsiteY3" fmla="*/ 0 h 238125"/>
                  <a:gd name="connsiteX4" fmla="*/ 238125 w 238125"/>
                  <a:gd name="connsiteY4" fmla="*/ 119063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125" h="238125">
                    <a:moveTo>
                      <a:pt x="238125" y="119063"/>
                    </a:moveTo>
                    <a:cubicBezTo>
                      <a:pt x="238125" y="184819"/>
                      <a:pt x="184819" y="238125"/>
                      <a:pt x="119063" y="238125"/>
                    </a:cubicBezTo>
                    <a:cubicBezTo>
                      <a:pt x="53306" y="238125"/>
                      <a:pt x="0" y="184819"/>
                      <a:pt x="0" y="119063"/>
                    </a:cubicBezTo>
                    <a:cubicBezTo>
                      <a:pt x="0" y="53306"/>
                      <a:pt x="53306" y="0"/>
                      <a:pt x="119063" y="0"/>
                    </a:cubicBezTo>
                    <a:cubicBezTo>
                      <a:pt x="184819" y="0"/>
                      <a:pt x="238125" y="53306"/>
                      <a:pt x="238125" y="1190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>
                <a:solidFill>
                  <a:srgbClr val="E0F3DE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:a16="http://schemas.microsoft.com/office/drawing/2014/main" xmlns="" id="{447FF2BE-F65E-467F-8CC1-CC2BA6238B77}"/>
                  </a:ext>
                </a:extLst>
              </p:cNvPr>
              <p:cNvSpPr/>
              <p:nvPr/>
            </p:nvSpPr>
            <p:spPr>
              <a:xfrm>
                <a:off x="5572537" y="4471079"/>
                <a:ext cx="110647" cy="1106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" name="Полилиния: фигура 148">
              <a:extLst>
                <a:ext uri="{FF2B5EF4-FFF2-40B4-BE49-F238E27FC236}">
                  <a16:creationId xmlns:a16="http://schemas.microsoft.com/office/drawing/2014/main" xmlns="" id="{16864119-A411-4CE4-B6ED-422A466874CB}"/>
                </a:ext>
              </a:extLst>
            </p:cNvPr>
            <p:cNvSpPr/>
            <p:nvPr/>
          </p:nvSpPr>
          <p:spPr>
            <a:xfrm flipH="1">
              <a:off x="5642514" y="5305254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22" name="Полилиния: фигура 149">
              <a:extLst>
                <a:ext uri="{FF2B5EF4-FFF2-40B4-BE49-F238E27FC236}">
                  <a16:creationId xmlns:a16="http://schemas.microsoft.com/office/drawing/2014/main" xmlns="" id="{85C0A058-FF73-4200-9899-E02635F9C937}"/>
                </a:ext>
              </a:extLst>
            </p:cNvPr>
            <p:cNvSpPr/>
            <p:nvPr/>
          </p:nvSpPr>
          <p:spPr>
            <a:xfrm flipH="1">
              <a:off x="6198321" y="4475933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EAEBE09B-2FC3-4345-89E2-1E98B83E6CCF}"/>
                </a:ext>
              </a:extLst>
            </p:cNvPr>
            <p:cNvSpPr/>
            <p:nvPr/>
          </p:nvSpPr>
          <p:spPr>
            <a:xfrm>
              <a:off x="561804" y="3211070"/>
              <a:ext cx="98080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Березово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A95B32D8-04B4-47F0-804F-3D1EAC46F9E3}"/>
                </a:ext>
              </a:extLst>
            </p:cNvPr>
            <p:cNvSpPr/>
            <p:nvPr/>
          </p:nvSpPr>
          <p:spPr>
            <a:xfrm>
              <a:off x="2109284" y="3347048"/>
              <a:ext cx="11702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Белоярский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EE9FF61B-C6E5-4DAC-A222-483202C1D02B}"/>
                </a:ext>
              </a:extLst>
            </p:cNvPr>
            <p:cNvSpPr/>
            <p:nvPr/>
          </p:nvSpPr>
          <p:spPr>
            <a:xfrm>
              <a:off x="1547293" y="5645385"/>
              <a:ext cx="63893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 err="1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Урай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3B5FC261-2473-4EFB-A792-E180DE8D4BB9}"/>
                </a:ext>
              </a:extLst>
            </p:cNvPr>
            <p:cNvSpPr/>
            <p:nvPr/>
          </p:nvSpPr>
          <p:spPr>
            <a:xfrm>
              <a:off x="784054" y="4865001"/>
              <a:ext cx="10503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Советский</a:t>
              </a:r>
              <a:endParaRPr lang="ru-RU" sz="1200" dirty="0">
                <a:solidFill>
                  <a:srgbClr val="B2B2B2"/>
                </a:solidFill>
                <a:latin typeface="Akrobat Bold" panose="00000800000000000000" pitchFamily="50" charset="-52"/>
              </a:endParaRPr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1CC724FA-BA6F-4D73-9171-DF1F1DA00CEA}"/>
                </a:ext>
              </a:extLst>
            </p:cNvPr>
            <p:cNvSpPr/>
            <p:nvPr/>
          </p:nvSpPr>
          <p:spPr>
            <a:xfrm>
              <a:off x="6096000" y="4420083"/>
              <a:ext cx="102918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Радужный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1828A45-9431-4D20-8973-62006CAF5681}"/>
                </a:ext>
              </a:extLst>
            </p:cNvPr>
            <p:cNvSpPr/>
            <p:nvPr/>
          </p:nvSpPr>
          <p:spPr>
            <a:xfrm>
              <a:off x="5114185" y="4972835"/>
              <a:ext cx="8267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Мегион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xmlns="" id="{E608E5D5-505F-4876-92D2-50584D5BB0AD}"/>
                </a:ext>
              </a:extLst>
            </p:cNvPr>
            <p:cNvSpPr/>
            <p:nvPr/>
          </p:nvSpPr>
          <p:spPr>
            <a:xfrm>
              <a:off x="6166955" y="5175683"/>
              <a:ext cx="1534705" cy="364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400" dirty="0">
                  <a:solidFill>
                    <a:schemeClr val="bg1"/>
                  </a:solidFill>
                  <a:latin typeface="Akrobat Black" panose="00000A00000000000000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400" dirty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33" name="Полилиния: фигура 219">
              <a:extLst>
                <a:ext uri="{FF2B5EF4-FFF2-40B4-BE49-F238E27FC236}">
                  <a16:creationId xmlns:a16="http://schemas.microsoft.com/office/drawing/2014/main" xmlns="" id="{EEDA6F20-7894-427B-98D6-8565DB7EE391}"/>
                </a:ext>
              </a:extLst>
            </p:cNvPr>
            <p:cNvSpPr/>
            <p:nvPr/>
          </p:nvSpPr>
          <p:spPr>
            <a:xfrm flipH="1">
              <a:off x="3915018" y="5689495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E94E117A-7FBE-4C2C-907B-D14B15D0F387}"/>
                </a:ext>
              </a:extLst>
            </p:cNvPr>
            <p:cNvSpPr/>
            <p:nvPr/>
          </p:nvSpPr>
          <p:spPr>
            <a:xfrm>
              <a:off x="4163896" y="4884359"/>
              <a:ext cx="740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Сургут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xmlns="" id="{279B9F2F-EF4C-4937-83D6-0D9632CA7E40}"/>
                </a:ext>
              </a:extLst>
            </p:cNvPr>
            <p:cNvSpPr/>
            <p:nvPr/>
          </p:nvSpPr>
          <p:spPr>
            <a:xfrm>
              <a:off x="2279621" y="5300352"/>
              <a:ext cx="119224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Ханты-Мансийск</a:t>
              </a:r>
              <a:endParaRPr lang="ru-RU" sz="1200" dirty="0">
                <a:solidFill>
                  <a:srgbClr val="B2B2B2"/>
                </a:solidFill>
                <a:latin typeface="Akrobat" pitchFamily="50" charset="-52"/>
              </a:endParaRPr>
            </a:p>
          </p:txBody>
        </p:sp>
        <p:sp>
          <p:nvSpPr>
            <p:cNvPr id="36" name="Полилиния: фигура 229">
              <a:extLst>
                <a:ext uri="{FF2B5EF4-FFF2-40B4-BE49-F238E27FC236}">
                  <a16:creationId xmlns:a16="http://schemas.microsoft.com/office/drawing/2014/main" xmlns="" id="{D8AF3182-B1FA-4F0A-A1AB-CDAF482AD038}"/>
                </a:ext>
              </a:extLst>
            </p:cNvPr>
            <p:cNvSpPr/>
            <p:nvPr/>
          </p:nvSpPr>
          <p:spPr>
            <a:xfrm flipH="1">
              <a:off x="1812946" y="4182328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DDB48F88-0361-4426-9952-29738905425A}"/>
                </a:ext>
              </a:extLst>
            </p:cNvPr>
            <p:cNvSpPr/>
            <p:nvPr/>
          </p:nvSpPr>
          <p:spPr>
            <a:xfrm>
              <a:off x="1596349" y="4281584"/>
              <a:ext cx="59182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ru-RU" sz="1200" dirty="0">
                  <a:solidFill>
                    <a:srgbClr val="B2B2B2"/>
                  </a:solidFill>
                  <a:latin typeface="Akrobat Bold" panose="00000800000000000000" pitchFamily="50" charset="-52"/>
                  <a:cs typeface="Arial" panose="020B0604020202020204" pitchFamily="34" charset="0"/>
                </a:rPr>
                <a:t>Нягань</a:t>
              </a:r>
              <a:endParaRPr lang="en-US" sz="1200" dirty="0">
                <a:solidFill>
                  <a:srgbClr val="B2B2B2"/>
                </a:solidFill>
                <a:latin typeface="Akrobat Bold" panose="00000800000000000000" pitchFamily="50" charset="-52"/>
                <a:cs typeface="Arial" panose="020B0604020202020204" pitchFamily="34" charset="0"/>
              </a:endParaRPr>
            </a:p>
          </p:txBody>
        </p:sp>
        <p:sp>
          <p:nvSpPr>
            <p:cNvPr id="38" name="Полилиния: фигура 161">
              <a:extLst>
                <a:ext uri="{FF2B5EF4-FFF2-40B4-BE49-F238E27FC236}">
                  <a16:creationId xmlns:a16="http://schemas.microsoft.com/office/drawing/2014/main" xmlns="" id="{5D2C1DDD-9ED4-4DEB-801A-BEFA51463125}"/>
                </a:ext>
              </a:extLst>
            </p:cNvPr>
            <p:cNvSpPr/>
            <p:nvPr/>
          </p:nvSpPr>
          <p:spPr>
            <a:xfrm flipH="1">
              <a:off x="6036940" y="5294257"/>
              <a:ext cx="119935" cy="119935"/>
            </a:xfrm>
            <a:custGeom>
              <a:avLst/>
              <a:gdLst>
                <a:gd name="connsiteX0" fmla="*/ 238125 w 238125"/>
                <a:gd name="connsiteY0" fmla="*/ 119063 h 238125"/>
                <a:gd name="connsiteX1" fmla="*/ 119063 w 238125"/>
                <a:gd name="connsiteY1" fmla="*/ 238125 h 238125"/>
                <a:gd name="connsiteX2" fmla="*/ 0 w 238125"/>
                <a:gd name="connsiteY2" fmla="*/ 119063 h 238125"/>
                <a:gd name="connsiteX3" fmla="*/ 119063 w 238125"/>
                <a:gd name="connsiteY3" fmla="*/ 0 h 238125"/>
                <a:gd name="connsiteX4" fmla="*/ 238125 w 238125"/>
                <a:gd name="connsiteY4" fmla="*/ 11906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38125">
                  <a:moveTo>
                    <a:pt x="238125" y="119063"/>
                  </a:moveTo>
                  <a:cubicBezTo>
                    <a:pt x="238125" y="184819"/>
                    <a:pt x="184819" y="238125"/>
                    <a:pt x="119063" y="238125"/>
                  </a:cubicBezTo>
                  <a:cubicBezTo>
                    <a:pt x="53306" y="238125"/>
                    <a:pt x="0" y="184819"/>
                    <a:pt x="0" y="119063"/>
                  </a:cubicBezTo>
                  <a:cubicBezTo>
                    <a:pt x="0" y="53306"/>
                    <a:pt x="53306" y="0"/>
                    <a:pt x="119063" y="0"/>
                  </a:cubicBezTo>
                  <a:cubicBezTo>
                    <a:pt x="184819" y="0"/>
                    <a:pt x="238125" y="53306"/>
                    <a:pt x="238125" y="119063"/>
                  </a:cubicBezTo>
                  <a:close/>
                </a:path>
              </a:pathLst>
            </a:custGeom>
            <a:solidFill>
              <a:schemeClr val="bg1"/>
            </a:solidFill>
            <a:ln w="19050" cap="flat">
              <a:solidFill>
                <a:srgbClr val="B2B2B2">
                  <a:alpha val="3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rgbClr val="B2B2B2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xmlns="" id="{9819F69B-01C3-420F-BFDA-FE7AD3F7F1FD}"/>
                </a:ext>
              </a:extLst>
            </p:cNvPr>
            <p:cNvSpPr/>
            <p:nvPr/>
          </p:nvSpPr>
          <p:spPr>
            <a:xfrm>
              <a:off x="6183284" y="5179292"/>
              <a:ext cx="153470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dirty="0">
                  <a:solidFill>
                    <a:srgbClr val="B2B2B2"/>
                  </a:solidFill>
                  <a:latin typeface="Akrobat" pitchFamily="50" charset="-52"/>
                  <a:cs typeface="Arial" panose="020B0604020202020204" pitchFamily="34" charset="0"/>
                </a:rPr>
                <a:t>Нижневартовск</a:t>
              </a:r>
              <a:endParaRPr lang="en-US" sz="1200" dirty="0">
                <a:solidFill>
                  <a:srgbClr val="B2B2B2"/>
                </a:solidFill>
                <a:latin typeface="Akrobat" pitchFamily="50" charset="-52"/>
                <a:cs typeface="Arial" panose="020B0604020202020204" pitchFamily="34" charset="0"/>
              </a:endParaRPr>
            </a:p>
          </p:txBody>
        </p:sp>
      </p:grpSp>
      <p:sp>
        <p:nvSpPr>
          <p:cNvPr id="42" name="Freeform 8">
            <a:extLst>
              <a:ext uri="{FF2B5EF4-FFF2-40B4-BE49-F238E27FC236}">
                <a16:creationId xmlns:a16="http://schemas.microsoft.com/office/drawing/2014/main" xmlns="" id="{EDD1F6B8-A2DA-49C9-9326-83698DD17C8F}"/>
              </a:ext>
            </a:extLst>
          </p:cNvPr>
          <p:cNvSpPr>
            <a:spLocks noEditPoints="1"/>
          </p:cNvSpPr>
          <p:nvPr/>
        </p:nvSpPr>
        <p:spPr bwMode="auto">
          <a:xfrm>
            <a:off x="6470056" y="1691862"/>
            <a:ext cx="165081" cy="228269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2DB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13519" y="1691862"/>
            <a:ext cx="6092825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Линия по производству картона и санитарно-гигиенических </a:t>
            </a:r>
            <a:r>
              <a:rPr lang="ru-RU" sz="1400" dirty="0" smtClean="0"/>
              <a:t>изделий</a:t>
            </a:r>
          </a:p>
          <a:p>
            <a:endParaRPr lang="ru-RU" sz="1400" dirty="0"/>
          </a:p>
          <a:p>
            <a:r>
              <a:rPr lang="ru-RU" sz="1400" dirty="0"/>
              <a:t>Линия по производству ПЭТ-</a:t>
            </a:r>
            <a:r>
              <a:rPr lang="ru-RU" sz="1400" dirty="0" err="1"/>
              <a:t>флекса</a:t>
            </a:r>
            <a:r>
              <a:rPr lang="ru-RU" sz="1400" dirty="0"/>
              <a:t> и </a:t>
            </a:r>
            <a:r>
              <a:rPr lang="ru-RU" sz="1400" dirty="0" smtClean="0"/>
              <a:t>гранул</a:t>
            </a:r>
          </a:p>
          <a:p>
            <a:endParaRPr lang="ru-RU" sz="1400" dirty="0"/>
          </a:p>
          <a:p>
            <a:r>
              <a:rPr lang="ru-RU" sz="1400" dirty="0"/>
              <a:t>Линия по производству </a:t>
            </a:r>
            <a:r>
              <a:rPr lang="ru-RU" sz="1400" dirty="0" err="1"/>
              <a:t>пеностеклянного</a:t>
            </a:r>
            <a:r>
              <a:rPr lang="ru-RU" sz="1400" dirty="0"/>
              <a:t> щебня</a:t>
            </a:r>
          </a:p>
        </p:txBody>
      </p:sp>
      <p:sp>
        <p:nvSpPr>
          <p:cNvPr id="43" name="Freeform 8">
            <a:extLst>
              <a:ext uri="{FF2B5EF4-FFF2-40B4-BE49-F238E27FC236}">
                <a16:creationId xmlns:a16="http://schemas.microsoft.com/office/drawing/2014/main" xmlns="" id="{29906D38-63B1-4388-8D71-501D8462845D}"/>
              </a:ext>
            </a:extLst>
          </p:cNvPr>
          <p:cNvSpPr>
            <a:spLocks noEditPoints="1"/>
          </p:cNvSpPr>
          <p:nvPr/>
        </p:nvSpPr>
        <p:spPr bwMode="auto">
          <a:xfrm>
            <a:off x="6441050" y="2162337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1788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xmlns="" id="{E4EBF91E-2774-493D-B835-7C0DAE253DFF}"/>
              </a:ext>
            </a:extLst>
          </p:cNvPr>
          <p:cNvSpPr>
            <a:spLocks noEditPoints="1"/>
          </p:cNvSpPr>
          <p:nvPr/>
        </p:nvSpPr>
        <p:spPr bwMode="auto">
          <a:xfrm>
            <a:off x="6448464" y="2590377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750E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5" name="Freeform 8">
            <a:extLst>
              <a:ext uri="{FF2B5EF4-FFF2-40B4-BE49-F238E27FC236}">
                <a16:creationId xmlns:a16="http://schemas.microsoft.com/office/drawing/2014/main" xmlns="" id="{E4EBF91E-2774-493D-B835-7C0DAE253DFF}"/>
              </a:ext>
            </a:extLst>
          </p:cNvPr>
          <p:cNvSpPr>
            <a:spLocks noEditPoints="1"/>
          </p:cNvSpPr>
          <p:nvPr/>
        </p:nvSpPr>
        <p:spPr bwMode="auto">
          <a:xfrm>
            <a:off x="5749880" y="4563289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750E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6" name="Freeform 8">
            <a:extLst>
              <a:ext uri="{FF2B5EF4-FFF2-40B4-BE49-F238E27FC236}">
                <a16:creationId xmlns:a16="http://schemas.microsoft.com/office/drawing/2014/main" xmlns="" id="{E4EBF91E-2774-493D-B835-7C0DAE253DFF}"/>
              </a:ext>
            </a:extLst>
          </p:cNvPr>
          <p:cNvSpPr>
            <a:spLocks noEditPoints="1"/>
          </p:cNvSpPr>
          <p:nvPr/>
        </p:nvSpPr>
        <p:spPr bwMode="auto">
          <a:xfrm>
            <a:off x="7173919" y="4688192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750E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7" name="Freeform 8">
            <a:extLst>
              <a:ext uri="{FF2B5EF4-FFF2-40B4-BE49-F238E27FC236}">
                <a16:creationId xmlns:a16="http://schemas.microsoft.com/office/drawing/2014/main" xmlns="" id="{E4EBF91E-2774-493D-B835-7C0DAE253DFF}"/>
              </a:ext>
            </a:extLst>
          </p:cNvPr>
          <p:cNvSpPr>
            <a:spLocks noEditPoints="1"/>
          </p:cNvSpPr>
          <p:nvPr/>
        </p:nvSpPr>
        <p:spPr bwMode="auto">
          <a:xfrm>
            <a:off x="4134551" y="4510596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750E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8" name="Freeform 8">
            <a:extLst>
              <a:ext uri="{FF2B5EF4-FFF2-40B4-BE49-F238E27FC236}">
                <a16:creationId xmlns:a16="http://schemas.microsoft.com/office/drawing/2014/main" xmlns="" id="{29906D38-63B1-4388-8D71-501D8462845D}"/>
              </a:ext>
            </a:extLst>
          </p:cNvPr>
          <p:cNvSpPr>
            <a:spLocks noEditPoints="1"/>
          </p:cNvSpPr>
          <p:nvPr/>
        </p:nvSpPr>
        <p:spPr bwMode="auto">
          <a:xfrm>
            <a:off x="5930945" y="4575005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1788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Freeform 8">
            <a:extLst>
              <a:ext uri="{FF2B5EF4-FFF2-40B4-BE49-F238E27FC236}">
                <a16:creationId xmlns:a16="http://schemas.microsoft.com/office/drawing/2014/main" xmlns="" id="{29906D38-63B1-4388-8D71-501D8462845D}"/>
              </a:ext>
            </a:extLst>
          </p:cNvPr>
          <p:cNvSpPr>
            <a:spLocks noEditPoints="1"/>
          </p:cNvSpPr>
          <p:nvPr/>
        </p:nvSpPr>
        <p:spPr bwMode="auto">
          <a:xfrm>
            <a:off x="7372823" y="4687053"/>
            <a:ext cx="165055" cy="228600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1788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0" name="Freeform 8">
            <a:extLst>
              <a:ext uri="{FF2B5EF4-FFF2-40B4-BE49-F238E27FC236}">
                <a16:creationId xmlns:a16="http://schemas.microsoft.com/office/drawing/2014/main" xmlns="" id="{EDD1F6B8-A2DA-49C9-9326-83698DD17C8F}"/>
              </a:ext>
            </a:extLst>
          </p:cNvPr>
          <p:cNvSpPr>
            <a:spLocks noEditPoints="1"/>
          </p:cNvSpPr>
          <p:nvPr/>
        </p:nvSpPr>
        <p:spPr bwMode="auto">
          <a:xfrm>
            <a:off x="5768949" y="4781434"/>
            <a:ext cx="165081" cy="228269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2DB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1" name="Freeform 8">
            <a:extLst>
              <a:ext uri="{FF2B5EF4-FFF2-40B4-BE49-F238E27FC236}">
                <a16:creationId xmlns:a16="http://schemas.microsoft.com/office/drawing/2014/main" xmlns="" id="{EDD1F6B8-A2DA-49C9-9326-83698DD17C8F}"/>
              </a:ext>
            </a:extLst>
          </p:cNvPr>
          <p:cNvSpPr>
            <a:spLocks noEditPoints="1"/>
          </p:cNvSpPr>
          <p:nvPr/>
        </p:nvSpPr>
        <p:spPr bwMode="auto">
          <a:xfrm>
            <a:off x="7207742" y="4878578"/>
            <a:ext cx="165081" cy="228269"/>
          </a:xfrm>
          <a:custGeom>
            <a:avLst/>
            <a:gdLst>
              <a:gd name="T0" fmla="*/ 1389 w 1456"/>
              <a:gd name="T1" fmla="*/ 958 h 1804"/>
              <a:gd name="T2" fmla="*/ 1359 w 1456"/>
              <a:gd name="T3" fmla="*/ 0 h 1804"/>
              <a:gd name="T4" fmla="*/ 1204 w 1456"/>
              <a:gd name="T5" fmla="*/ 0 h 1804"/>
              <a:gd name="T6" fmla="*/ 1168 w 1456"/>
              <a:gd name="T7" fmla="*/ 958 h 1804"/>
              <a:gd name="T8" fmla="*/ 1072 w 1456"/>
              <a:gd name="T9" fmla="*/ 958 h 1804"/>
              <a:gd name="T10" fmla="*/ 1072 w 1456"/>
              <a:gd name="T11" fmla="*/ 813 h 1804"/>
              <a:gd name="T12" fmla="*/ 822 w 1456"/>
              <a:gd name="T13" fmla="*/ 947 h 1804"/>
              <a:gd name="T14" fmla="*/ 822 w 1456"/>
              <a:gd name="T15" fmla="*/ 804 h 1804"/>
              <a:gd name="T16" fmla="*/ 568 w 1456"/>
              <a:gd name="T17" fmla="*/ 939 h 1804"/>
              <a:gd name="T18" fmla="*/ 568 w 1456"/>
              <a:gd name="T19" fmla="*/ 813 h 1804"/>
              <a:gd name="T20" fmla="*/ 319 w 1456"/>
              <a:gd name="T21" fmla="*/ 947 h 1804"/>
              <a:gd name="T22" fmla="*/ 319 w 1456"/>
              <a:gd name="T23" fmla="*/ 804 h 1804"/>
              <a:gd name="T24" fmla="*/ 0 w 1456"/>
              <a:gd name="T25" fmla="*/ 973 h 1804"/>
              <a:gd name="T26" fmla="*/ 0 w 1456"/>
              <a:gd name="T27" fmla="*/ 1804 h 1804"/>
              <a:gd name="T28" fmla="*/ 834 w 1456"/>
              <a:gd name="T29" fmla="*/ 1804 h 1804"/>
              <a:gd name="T30" fmla="*/ 834 w 1456"/>
              <a:gd name="T31" fmla="*/ 1574 h 1804"/>
              <a:gd name="T32" fmla="*/ 1268 w 1456"/>
              <a:gd name="T33" fmla="*/ 1574 h 1804"/>
              <a:gd name="T34" fmla="*/ 1268 w 1456"/>
              <a:gd name="T35" fmla="*/ 1804 h 1804"/>
              <a:gd name="T36" fmla="*/ 1456 w 1456"/>
              <a:gd name="T37" fmla="*/ 1804 h 1804"/>
              <a:gd name="T38" fmla="*/ 1456 w 1456"/>
              <a:gd name="T39" fmla="*/ 958 h 1804"/>
              <a:gd name="T40" fmla="*/ 1389 w 1456"/>
              <a:gd name="T41" fmla="*/ 958 h 1804"/>
              <a:gd name="T42" fmla="*/ 120 w 1456"/>
              <a:gd name="T43" fmla="*/ 1087 h 1804"/>
              <a:gd name="T44" fmla="*/ 340 w 1456"/>
              <a:gd name="T45" fmla="*/ 1087 h 1804"/>
              <a:gd name="T46" fmla="*/ 340 w 1456"/>
              <a:gd name="T47" fmla="*/ 1230 h 1804"/>
              <a:gd name="T48" fmla="*/ 120 w 1456"/>
              <a:gd name="T49" fmla="*/ 1230 h 1804"/>
              <a:gd name="T50" fmla="*/ 120 w 1456"/>
              <a:gd name="T51" fmla="*/ 1087 h 1804"/>
              <a:gd name="T52" fmla="*/ 563 w 1456"/>
              <a:gd name="T53" fmla="*/ 1684 h 1804"/>
              <a:gd name="T54" fmla="*/ 329 w 1456"/>
              <a:gd name="T55" fmla="*/ 1679 h 1804"/>
              <a:gd name="T56" fmla="*/ 291 w 1456"/>
              <a:gd name="T57" fmla="*/ 1721 h 1804"/>
              <a:gd name="T58" fmla="*/ 197 w 1456"/>
              <a:gd name="T59" fmla="*/ 1726 h 1804"/>
              <a:gd name="T60" fmla="*/ 303 w 1456"/>
              <a:gd name="T61" fmla="*/ 1653 h 1804"/>
              <a:gd name="T62" fmla="*/ 368 w 1456"/>
              <a:gd name="T63" fmla="*/ 1458 h 1804"/>
              <a:gd name="T64" fmla="*/ 655 w 1456"/>
              <a:gd name="T65" fmla="*/ 1329 h 1804"/>
              <a:gd name="T66" fmla="*/ 563 w 1456"/>
              <a:gd name="T67" fmla="*/ 1684 h 1804"/>
              <a:gd name="T68" fmla="*/ 662 w 1456"/>
              <a:gd name="T69" fmla="*/ 1230 h 1804"/>
              <a:gd name="T70" fmla="*/ 442 w 1456"/>
              <a:gd name="T71" fmla="*/ 1230 h 1804"/>
              <a:gd name="T72" fmla="*/ 442 w 1456"/>
              <a:gd name="T73" fmla="*/ 1087 h 1804"/>
              <a:gd name="T74" fmla="*/ 662 w 1456"/>
              <a:gd name="T75" fmla="*/ 1087 h 1804"/>
              <a:gd name="T76" fmla="*/ 662 w 1456"/>
              <a:gd name="T77" fmla="*/ 1230 h 1804"/>
              <a:gd name="T78" fmla="*/ 984 w 1456"/>
              <a:gd name="T79" fmla="*/ 1230 h 1804"/>
              <a:gd name="T80" fmla="*/ 764 w 1456"/>
              <a:gd name="T81" fmla="*/ 1230 h 1804"/>
              <a:gd name="T82" fmla="*/ 764 w 1456"/>
              <a:gd name="T83" fmla="*/ 1087 h 1804"/>
              <a:gd name="T84" fmla="*/ 984 w 1456"/>
              <a:gd name="T85" fmla="*/ 1087 h 1804"/>
              <a:gd name="T86" fmla="*/ 984 w 1456"/>
              <a:gd name="T87" fmla="*/ 1230 h 1804"/>
              <a:gd name="T88" fmla="*/ 1306 w 1456"/>
              <a:gd name="T89" fmla="*/ 1230 h 1804"/>
              <a:gd name="T90" fmla="*/ 1086 w 1456"/>
              <a:gd name="T91" fmla="*/ 1230 h 1804"/>
              <a:gd name="T92" fmla="*/ 1086 w 1456"/>
              <a:gd name="T93" fmla="*/ 1087 h 1804"/>
              <a:gd name="T94" fmla="*/ 1306 w 1456"/>
              <a:gd name="T95" fmla="*/ 1087 h 1804"/>
              <a:gd name="T96" fmla="*/ 1306 w 1456"/>
              <a:gd name="T97" fmla="*/ 123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56" h="1804">
                <a:moveTo>
                  <a:pt x="1389" y="958"/>
                </a:moveTo>
                <a:cubicBezTo>
                  <a:pt x="1359" y="0"/>
                  <a:pt x="1359" y="0"/>
                  <a:pt x="1359" y="0"/>
                </a:cubicBezTo>
                <a:cubicBezTo>
                  <a:pt x="1204" y="0"/>
                  <a:pt x="1204" y="0"/>
                  <a:pt x="1204" y="0"/>
                </a:cubicBezTo>
                <a:cubicBezTo>
                  <a:pt x="1168" y="958"/>
                  <a:pt x="1168" y="958"/>
                  <a:pt x="1168" y="958"/>
                </a:cubicBezTo>
                <a:cubicBezTo>
                  <a:pt x="1072" y="958"/>
                  <a:pt x="1072" y="958"/>
                  <a:pt x="1072" y="958"/>
                </a:cubicBezTo>
                <a:cubicBezTo>
                  <a:pt x="1072" y="813"/>
                  <a:pt x="1072" y="813"/>
                  <a:pt x="1072" y="813"/>
                </a:cubicBezTo>
                <a:cubicBezTo>
                  <a:pt x="822" y="947"/>
                  <a:pt x="822" y="947"/>
                  <a:pt x="822" y="947"/>
                </a:cubicBezTo>
                <a:cubicBezTo>
                  <a:pt x="822" y="804"/>
                  <a:pt x="822" y="804"/>
                  <a:pt x="822" y="804"/>
                </a:cubicBezTo>
                <a:cubicBezTo>
                  <a:pt x="568" y="939"/>
                  <a:pt x="568" y="939"/>
                  <a:pt x="568" y="939"/>
                </a:cubicBezTo>
                <a:cubicBezTo>
                  <a:pt x="568" y="813"/>
                  <a:pt x="568" y="813"/>
                  <a:pt x="568" y="813"/>
                </a:cubicBezTo>
                <a:cubicBezTo>
                  <a:pt x="319" y="947"/>
                  <a:pt x="319" y="947"/>
                  <a:pt x="319" y="947"/>
                </a:cubicBezTo>
                <a:cubicBezTo>
                  <a:pt x="319" y="804"/>
                  <a:pt x="319" y="804"/>
                  <a:pt x="319" y="804"/>
                </a:cubicBezTo>
                <a:cubicBezTo>
                  <a:pt x="0" y="973"/>
                  <a:pt x="0" y="973"/>
                  <a:pt x="0" y="973"/>
                </a:cubicBezTo>
                <a:cubicBezTo>
                  <a:pt x="0" y="1804"/>
                  <a:pt x="0" y="1804"/>
                  <a:pt x="0" y="1804"/>
                </a:cubicBezTo>
                <a:cubicBezTo>
                  <a:pt x="834" y="1804"/>
                  <a:pt x="834" y="1804"/>
                  <a:pt x="834" y="1804"/>
                </a:cubicBezTo>
                <a:cubicBezTo>
                  <a:pt x="834" y="1574"/>
                  <a:pt x="834" y="1574"/>
                  <a:pt x="834" y="1574"/>
                </a:cubicBezTo>
                <a:cubicBezTo>
                  <a:pt x="1268" y="1574"/>
                  <a:pt x="1268" y="1574"/>
                  <a:pt x="1268" y="1574"/>
                </a:cubicBezTo>
                <a:cubicBezTo>
                  <a:pt x="1268" y="1804"/>
                  <a:pt x="1268" y="1804"/>
                  <a:pt x="1268" y="1804"/>
                </a:cubicBezTo>
                <a:cubicBezTo>
                  <a:pt x="1456" y="1804"/>
                  <a:pt x="1456" y="1804"/>
                  <a:pt x="1456" y="1804"/>
                </a:cubicBezTo>
                <a:cubicBezTo>
                  <a:pt x="1456" y="958"/>
                  <a:pt x="1456" y="958"/>
                  <a:pt x="1456" y="958"/>
                </a:cubicBezTo>
                <a:lnTo>
                  <a:pt x="1389" y="958"/>
                </a:lnTo>
                <a:close/>
                <a:moveTo>
                  <a:pt x="120" y="1087"/>
                </a:moveTo>
                <a:cubicBezTo>
                  <a:pt x="340" y="1087"/>
                  <a:pt x="340" y="1087"/>
                  <a:pt x="340" y="1087"/>
                </a:cubicBezTo>
                <a:cubicBezTo>
                  <a:pt x="340" y="1230"/>
                  <a:pt x="340" y="1230"/>
                  <a:pt x="340" y="1230"/>
                </a:cubicBezTo>
                <a:cubicBezTo>
                  <a:pt x="120" y="1230"/>
                  <a:pt x="120" y="1230"/>
                  <a:pt x="120" y="1230"/>
                </a:cubicBezTo>
                <a:lnTo>
                  <a:pt x="120" y="1087"/>
                </a:lnTo>
                <a:close/>
                <a:moveTo>
                  <a:pt x="563" y="1684"/>
                </a:moveTo>
                <a:cubicBezTo>
                  <a:pt x="477" y="1770"/>
                  <a:pt x="385" y="1728"/>
                  <a:pt x="329" y="1679"/>
                </a:cubicBezTo>
                <a:cubicBezTo>
                  <a:pt x="306" y="1704"/>
                  <a:pt x="291" y="1721"/>
                  <a:pt x="291" y="1721"/>
                </a:cubicBezTo>
                <a:cubicBezTo>
                  <a:pt x="197" y="1726"/>
                  <a:pt x="197" y="1726"/>
                  <a:pt x="197" y="1726"/>
                </a:cubicBezTo>
                <a:cubicBezTo>
                  <a:pt x="197" y="1726"/>
                  <a:pt x="240" y="1700"/>
                  <a:pt x="303" y="1653"/>
                </a:cubicBezTo>
                <a:cubicBezTo>
                  <a:pt x="255" y="1597"/>
                  <a:pt x="248" y="1471"/>
                  <a:pt x="368" y="1458"/>
                </a:cubicBezTo>
                <a:cubicBezTo>
                  <a:pt x="655" y="1427"/>
                  <a:pt x="655" y="1329"/>
                  <a:pt x="655" y="1329"/>
                </a:cubicBezTo>
                <a:cubicBezTo>
                  <a:pt x="655" y="1329"/>
                  <a:pt x="657" y="1591"/>
                  <a:pt x="563" y="1684"/>
                </a:cubicBezTo>
                <a:close/>
                <a:moveTo>
                  <a:pt x="662" y="1230"/>
                </a:moveTo>
                <a:cubicBezTo>
                  <a:pt x="442" y="1230"/>
                  <a:pt x="442" y="1230"/>
                  <a:pt x="442" y="1230"/>
                </a:cubicBezTo>
                <a:cubicBezTo>
                  <a:pt x="442" y="1087"/>
                  <a:pt x="442" y="1087"/>
                  <a:pt x="442" y="1087"/>
                </a:cubicBezTo>
                <a:cubicBezTo>
                  <a:pt x="662" y="1087"/>
                  <a:pt x="662" y="1087"/>
                  <a:pt x="662" y="1087"/>
                </a:cubicBezTo>
                <a:lnTo>
                  <a:pt x="662" y="1230"/>
                </a:lnTo>
                <a:close/>
                <a:moveTo>
                  <a:pt x="984" y="1230"/>
                </a:moveTo>
                <a:cubicBezTo>
                  <a:pt x="764" y="1230"/>
                  <a:pt x="764" y="1230"/>
                  <a:pt x="764" y="1230"/>
                </a:cubicBezTo>
                <a:cubicBezTo>
                  <a:pt x="764" y="1087"/>
                  <a:pt x="764" y="1087"/>
                  <a:pt x="764" y="1087"/>
                </a:cubicBezTo>
                <a:cubicBezTo>
                  <a:pt x="984" y="1087"/>
                  <a:pt x="984" y="1087"/>
                  <a:pt x="984" y="1087"/>
                </a:cubicBezTo>
                <a:lnTo>
                  <a:pt x="984" y="1230"/>
                </a:lnTo>
                <a:close/>
                <a:moveTo>
                  <a:pt x="1306" y="1230"/>
                </a:moveTo>
                <a:cubicBezTo>
                  <a:pt x="1086" y="1230"/>
                  <a:pt x="1086" y="1230"/>
                  <a:pt x="1086" y="1230"/>
                </a:cubicBezTo>
                <a:cubicBezTo>
                  <a:pt x="1086" y="1087"/>
                  <a:pt x="1086" y="1087"/>
                  <a:pt x="1086" y="1087"/>
                </a:cubicBezTo>
                <a:cubicBezTo>
                  <a:pt x="1306" y="1087"/>
                  <a:pt x="1306" y="1087"/>
                  <a:pt x="1306" y="1087"/>
                </a:cubicBezTo>
                <a:lnTo>
                  <a:pt x="1306" y="1230"/>
                </a:lnTo>
                <a:close/>
              </a:path>
            </a:pathLst>
          </a:custGeom>
          <a:solidFill>
            <a:srgbClr val="2DB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22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Развитие инфраструктуры по обращению с ТКО</a:t>
            </a:r>
            <a:endParaRPr lang="ru-RU" sz="32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29270" y="1224284"/>
            <a:ext cx="1914610" cy="9361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krobat" pitchFamily="50" charset="-52"/>
              </a:rPr>
              <a:t>Дополнительные мероприятия</a:t>
            </a:r>
            <a:endParaRPr lang="ru-RU" sz="1600" dirty="0">
              <a:latin typeface="Akrobat" pitchFamily="50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77791" y="2117374"/>
            <a:ext cx="1914610" cy="9361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krobat" pitchFamily="50" charset="-52"/>
              </a:rPr>
              <a:t>Компостирование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29270" y="2638688"/>
            <a:ext cx="1914610" cy="93610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krobat" pitchFamily="50" charset="-52"/>
              </a:rPr>
              <a:t>Термическое обезвреживание</a:t>
            </a:r>
            <a:endParaRPr lang="ru-RU" sz="1600" dirty="0">
              <a:latin typeface="Akrobat" pitchFamily="50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6757" y="3541228"/>
            <a:ext cx="295509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u="sng" dirty="0" smtClean="0"/>
              <a:t>35</a:t>
            </a:r>
            <a:r>
              <a:rPr lang="ru-RU" sz="1600" dirty="0" smtClean="0"/>
              <a:t> установок по термическому обезвреживанию ТКО на площадках временного накопления ТКО в населенных пунктах Белоярского, Березовского, </a:t>
            </a:r>
            <a:r>
              <a:rPr lang="ru-RU" sz="1600" dirty="0" err="1" smtClean="0"/>
              <a:t>Кондинского</a:t>
            </a:r>
            <a:r>
              <a:rPr lang="ru-RU" sz="1600" dirty="0" smtClean="0"/>
              <a:t>, Октябрьского и Ханты </a:t>
            </a:r>
            <a:r>
              <a:rPr lang="ru-RU" sz="1600" dirty="0" err="1" smtClean="0"/>
              <a:t>Мансйского</a:t>
            </a:r>
            <a:r>
              <a:rPr lang="ru-RU" sz="1600" dirty="0" smtClean="0"/>
              <a:t> районов;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Потребность в финансовых средствах из бюджета автономного </a:t>
            </a:r>
            <a:r>
              <a:rPr lang="ru-RU" sz="1600" dirty="0" smtClean="0"/>
              <a:t>округа (</a:t>
            </a:r>
            <a:r>
              <a:rPr lang="ru-RU" sz="1600" dirty="0"/>
              <a:t>2022-2023 год) </a:t>
            </a:r>
            <a:r>
              <a:rPr lang="ru-RU" sz="1600" dirty="0" smtClean="0"/>
              <a:t>– </a:t>
            </a:r>
            <a:r>
              <a:rPr lang="ru-RU" sz="1600" b="1" u="sng" dirty="0" smtClean="0"/>
              <a:t>376,8</a:t>
            </a:r>
            <a:r>
              <a:rPr lang="ru-RU" sz="1600" b="1" u="sng" dirty="0" smtClean="0"/>
              <a:t> </a:t>
            </a:r>
            <a:r>
              <a:rPr lang="ru-RU" sz="1600" b="1" u="sng" dirty="0" smtClean="0"/>
              <a:t>млн</a:t>
            </a:r>
            <a:r>
              <a:rPr lang="ru-RU" sz="1600" b="1" dirty="0" smtClean="0"/>
              <a:t>. руб.</a:t>
            </a:r>
            <a:endParaRPr lang="ru-RU" sz="1600" b="1" dirty="0"/>
          </a:p>
          <a:p>
            <a:pPr algn="just"/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03238" y="3106740"/>
            <a:ext cx="370696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u="sng" dirty="0" smtClean="0"/>
              <a:t>11</a:t>
            </a:r>
            <a:r>
              <a:rPr lang="ru-RU" sz="1600" dirty="0" smtClean="0"/>
              <a:t> объектов компостирования на действующих и планируемых объектах размещения ТКО:</a:t>
            </a:r>
          </a:p>
          <a:p>
            <a:pPr algn="just"/>
            <a:r>
              <a:rPr lang="ru-RU" sz="1600" dirty="0"/>
              <a:t>г. </a:t>
            </a:r>
            <a:r>
              <a:rPr lang="ru-RU" sz="1600" dirty="0" err="1"/>
              <a:t>Лянтор</a:t>
            </a:r>
            <a:endParaRPr lang="ru-RU" sz="1600" dirty="0"/>
          </a:p>
          <a:p>
            <a:pPr algn="just"/>
            <a:r>
              <a:rPr lang="ru-RU" sz="1600" dirty="0" err="1"/>
              <a:t>гп</a:t>
            </a:r>
            <a:r>
              <a:rPr lang="ru-RU" sz="1600" dirty="0" smtClean="0"/>
              <a:t>. Междуреченский</a:t>
            </a:r>
            <a:endParaRPr lang="ru-RU" sz="1600" dirty="0"/>
          </a:p>
          <a:p>
            <a:pPr algn="just"/>
            <a:r>
              <a:rPr lang="ru-RU" sz="1600" dirty="0"/>
              <a:t>г.Урай</a:t>
            </a:r>
          </a:p>
          <a:p>
            <a:pPr algn="just"/>
            <a:r>
              <a:rPr lang="ru-RU" sz="1600" dirty="0"/>
              <a:t>г. Югорск</a:t>
            </a:r>
          </a:p>
          <a:p>
            <a:pPr algn="just"/>
            <a:r>
              <a:rPr lang="ru-RU" sz="1600" dirty="0"/>
              <a:t>г. </a:t>
            </a:r>
            <a:r>
              <a:rPr lang="ru-RU" sz="1600" dirty="0" err="1"/>
              <a:t>Лангепас</a:t>
            </a:r>
            <a:endParaRPr lang="ru-RU" sz="1600" dirty="0"/>
          </a:p>
          <a:p>
            <a:pPr algn="just"/>
            <a:r>
              <a:rPr lang="ru-RU" sz="1600" dirty="0"/>
              <a:t>г. </a:t>
            </a:r>
            <a:r>
              <a:rPr lang="ru-RU" sz="1600" dirty="0" err="1"/>
              <a:t>Покачи</a:t>
            </a:r>
            <a:endParaRPr lang="ru-RU" sz="1600" dirty="0"/>
          </a:p>
          <a:p>
            <a:pPr algn="just"/>
            <a:r>
              <a:rPr lang="ru-RU" sz="1600" dirty="0" smtClean="0"/>
              <a:t>КМП: Нефтеюганск, Нижневартовск, </a:t>
            </a:r>
            <a:r>
              <a:rPr lang="ru-RU" sz="1600" dirty="0" err="1" smtClean="0"/>
              <a:t>Нягань</a:t>
            </a:r>
            <a:r>
              <a:rPr lang="ru-RU" sz="1600" dirty="0" smtClean="0"/>
              <a:t>, Ханты-Мансийск, </a:t>
            </a:r>
            <a:r>
              <a:rPr lang="ru-RU" sz="1600" dirty="0" smtClean="0"/>
              <a:t>Сургут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Потребность в финансовых средствах из бюджета автономного </a:t>
            </a:r>
            <a:r>
              <a:rPr lang="ru-RU" sz="1600" dirty="0"/>
              <a:t>округа (2022-2023 год)  </a:t>
            </a:r>
            <a:r>
              <a:rPr lang="ru-RU" sz="1600" dirty="0" smtClean="0"/>
              <a:t>– </a:t>
            </a:r>
            <a:r>
              <a:rPr lang="ru-RU" sz="1600" b="1" u="sng" dirty="0" smtClean="0"/>
              <a:t>1 485 млн</a:t>
            </a:r>
            <a:r>
              <a:rPr lang="ru-RU" sz="1600" b="1" dirty="0" smtClean="0"/>
              <a:t>. руб.</a:t>
            </a:r>
            <a:endParaRPr lang="ru-RU" sz="1600" b="1" dirty="0"/>
          </a:p>
          <a:p>
            <a:pPr algn="just"/>
            <a:r>
              <a:rPr lang="ru-RU" sz="1400" dirty="0" smtClean="0"/>
              <a:t> </a:t>
            </a:r>
            <a:endParaRPr lang="ru-RU" sz="1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692401" y="2016253"/>
            <a:ext cx="920090" cy="5366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00850" y="2176446"/>
            <a:ext cx="0" cy="4765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110200" y="3697290"/>
            <a:ext cx="0" cy="304641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490283" y="2401173"/>
            <a:ext cx="1914610" cy="94686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rgbClr val="F3F3F3"/>
              </a:gs>
              <a:gs pos="100000">
                <a:srgbClr val="FDFDFD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krobat" pitchFamily="50" charset="-52"/>
              </a:rPr>
              <a:t>Локальные</a:t>
            </a:r>
          </a:p>
          <a:p>
            <a:pPr algn="ctr"/>
            <a:r>
              <a:rPr lang="ru-RU" sz="1600" dirty="0" smtClean="0">
                <a:latin typeface="Akrobat" pitchFamily="50" charset="-52"/>
              </a:rPr>
              <a:t>полигоны</a:t>
            </a:r>
            <a:endParaRPr lang="ru-RU" sz="1600" dirty="0">
              <a:latin typeface="Akrobat" pitchFamily="50" charset="-52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7490283" y="3798976"/>
            <a:ext cx="0" cy="299315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526295" y="2016253"/>
            <a:ext cx="963988" cy="497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658100" y="3898105"/>
            <a:ext cx="36861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Строительство </a:t>
            </a:r>
            <a:r>
              <a:rPr lang="ru-RU" sz="1600" dirty="0"/>
              <a:t>локальных полигонов</a:t>
            </a:r>
            <a:r>
              <a:rPr lang="ru-RU" sz="1600" dirty="0" smtClean="0"/>
              <a:t>:</a:t>
            </a:r>
          </a:p>
          <a:p>
            <a:pPr algn="just"/>
            <a:r>
              <a:rPr lang="ru-RU" sz="1600" u="sng" dirty="0" err="1" smtClean="0"/>
              <a:t>г.Белоярский</a:t>
            </a:r>
            <a:endParaRPr lang="ru-RU" sz="1600" u="sng" dirty="0"/>
          </a:p>
          <a:p>
            <a:pPr algn="just"/>
            <a:r>
              <a:rPr lang="ru-RU" sz="1600" u="sng" dirty="0" err="1" smtClean="0"/>
              <a:t>пгт.Игрим</a:t>
            </a:r>
            <a:r>
              <a:rPr lang="ru-RU" sz="1600" u="sng" dirty="0" smtClean="0"/>
              <a:t> </a:t>
            </a:r>
            <a:r>
              <a:rPr lang="ru-RU" sz="1600" dirty="0" smtClean="0"/>
              <a:t>Березовского района</a:t>
            </a:r>
            <a:endParaRPr lang="en-US" sz="1600" dirty="0" smtClean="0"/>
          </a:p>
          <a:p>
            <a:pPr algn="just"/>
            <a:r>
              <a:rPr lang="ru-RU" sz="1600" u="sng" dirty="0" err="1" smtClean="0"/>
              <a:t>п.Андра</a:t>
            </a:r>
            <a:r>
              <a:rPr lang="ru-RU" sz="1600" dirty="0"/>
              <a:t> </a:t>
            </a:r>
            <a:r>
              <a:rPr lang="ru-RU" sz="1600" dirty="0" smtClean="0"/>
              <a:t>Октябрьского района (реконструкция)</a:t>
            </a:r>
            <a:endParaRPr lang="ru-RU" sz="1600" dirty="0"/>
          </a:p>
          <a:p>
            <a:pPr algn="just"/>
            <a:endParaRPr lang="ru-RU" sz="1600" u="sng" dirty="0"/>
          </a:p>
          <a:p>
            <a:pPr algn="just"/>
            <a:r>
              <a:rPr lang="ru-RU" sz="1600" dirty="0"/>
              <a:t>Потребность в финансовых средствах из бюджета автономного </a:t>
            </a:r>
            <a:r>
              <a:rPr lang="ru-RU" sz="1600" dirty="0" smtClean="0"/>
              <a:t>округа (2022-2023 год) </a:t>
            </a:r>
            <a:r>
              <a:rPr lang="ru-RU" sz="1600" dirty="0"/>
              <a:t>– </a:t>
            </a:r>
            <a:r>
              <a:rPr lang="ru-RU" sz="1600" dirty="0"/>
              <a:t> </a:t>
            </a:r>
            <a:r>
              <a:rPr lang="ru-RU" sz="1600" b="1" u="sng" dirty="0" smtClean="0"/>
              <a:t>557,2 </a:t>
            </a:r>
            <a:r>
              <a:rPr lang="ru-RU" sz="1600" b="1" u="sng" dirty="0"/>
              <a:t>млн. </a:t>
            </a:r>
            <a:r>
              <a:rPr lang="ru-RU" sz="1600" b="1" u="sng" dirty="0"/>
              <a:t>руб.</a:t>
            </a:r>
          </a:p>
        </p:txBody>
      </p:sp>
    </p:spTree>
    <p:extLst>
      <p:ext uri="{BB962C8B-B14F-4D97-AF65-F5344CB8AC3E}">
        <p14:creationId xmlns:p14="http://schemas.microsoft.com/office/powerpoint/2010/main" val="354074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80391" y="1662264"/>
            <a:ext cx="11492534" cy="1919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: фигура 253">
            <a:extLst>
              <a:ext uri="{FF2B5EF4-FFF2-40B4-BE49-F238E27FC236}">
                <a16:creationId xmlns:a16="http://schemas.microsoft.com/office/drawing/2014/main" xmlns="" id="{60AA2688-C5EB-4757-86EE-4834606852FC}"/>
              </a:ext>
            </a:extLst>
          </p:cNvPr>
          <p:cNvSpPr/>
          <p:nvPr/>
        </p:nvSpPr>
        <p:spPr>
          <a:xfrm rot="15995138" flipV="1">
            <a:off x="5373786" y="-5123799"/>
            <a:ext cx="1567011" cy="12192000"/>
          </a:xfrm>
          <a:custGeom>
            <a:avLst/>
            <a:gdLst>
              <a:gd name="connsiteX0" fmla="*/ 2634576 w 2634576"/>
              <a:gd name="connsiteY0" fmla="*/ 10875209 h 10875209"/>
              <a:gd name="connsiteX1" fmla="*/ 2634576 w 2634576"/>
              <a:gd name="connsiteY1" fmla="*/ 0 h 10875209"/>
              <a:gd name="connsiteX2" fmla="*/ 0 w 2634576"/>
              <a:gd name="connsiteY2" fmla="*/ 0 h 1087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4576" h="10875209">
                <a:moveTo>
                  <a:pt x="2634576" y="10875209"/>
                </a:moveTo>
                <a:lnTo>
                  <a:pt x="2634576" y="0"/>
                </a:lnTo>
                <a:lnTo>
                  <a:pt x="0" y="0"/>
                </a:lnTo>
                <a:close/>
              </a:path>
            </a:pathLst>
          </a:custGeom>
          <a:solidFill>
            <a:srgbClr val="46AA3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8" name="Прямоугольник 7">
            <a:extLst>
              <a:ext uri="{FF2B5EF4-FFF2-40B4-BE49-F238E27FC236}">
                <a16:creationId xmlns:a16="http://schemas.microsoft.com/office/drawing/2014/main" xmlns="" id="{DEE1F4F5-F0D2-49F9-BB8E-874B449209EB}"/>
              </a:ext>
            </a:extLst>
          </p:cNvPr>
          <p:cNvSpPr/>
          <p:nvPr/>
        </p:nvSpPr>
        <p:spPr>
          <a:xfrm rot="16200000">
            <a:off x="5312495" y="-5312494"/>
            <a:ext cx="1567012" cy="12192002"/>
          </a:xfrm>
          <a:custGeom>
            <a:avLst/>
            <a:gdLst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0 w 4813300"/>
              <a:gd name="connsiteY3" fmla="*/ 6858000 h 6858000"/>
              <a:gd name="connsiteX4" fmla="*/ 0 w 4813300"/>
              <a:gd name="connsiteY4" fmla="*/ 0 h 6858000"/>
              <a:gd name="connsiteX0" fmla="*/ 0 w 4813300"/>
              <a:gd name="connsiteY0" fmla="*/ 0 h 6858000"/>
              <a:gd name="connsiteX1" fmla="*/ 4813300 w 4813300"/>
              <a:gd name="connsiteY1" fmla="*/ 0 h 6858000"/>
              <a:gd name="connsiteX2" fmla="*/ 4813300 w 4813300"/>
              <a:gd name="connsiteY2" fmla="*/ 6858000 h 6858000"/>
              <a:gd name="connsiteX3" fmla="*/ 2209800 w 4813300"/>
              <a:gd name="connsiteY3" fmla="*/ 6858000 h 6858000"/>
              <a:gd name="connsiteX4" fmla="*/ 0 w 481330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3300" h="6858000">
                <a:moveTo>
                  <a:pt x="0" y="0"/>
                </a:moveTo>
                <a:lnTo>
                  <a:pt x="4813300" y="0"/>
                </a:lnTo>
                <a:lnTo>
                  <a:pt x="4813300" y="6858000"/>
                </a:lnTo>
                <a:lnTo>
                  <a:pt x="220980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46A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  <a:latin typeface="Akrobat" panose="00000600000000000000" pitchFamily="50" charset="-52"/>
            </a:endParaRPr>
          </a:p>
        </p:txBody>
      </p:sp>
      <p:sp>
        <p:nvSpPr>
          <p:cNvPr id="29" name="CustomShape 1">
            <a:extLst>
              <a:ext uri="{FF2B5EF4-FFF2-40B4-BE49-F238E27FC236}">
                <a16:creationId xmlns:a16="http://schemas.microsoft.com/office/drawing/2014/main" xmlns="" id="{966C05D2-0CFE-453C-B560-19BFECBA7333}"/>
              </a:ext>
            </a:extLst>
          </p:cNvPr>
          <p:cNvSpPr/>
          <p:nvPr/>
        </p:nvSpPr>
        <p:spPr>
          <a:xfrm>
            <a:off x="695325" y="247650"/>
            <a:ext cx="11496675" cy="8874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  <a:defRPr/>
            </a:pPr>
            <a:r>
              <a:rPr lang="ru-RU" sz="3200" spc="100" dirty="0" smtClean="0">
                <a:solidFill>
                  <a:schemeClr val="bg1"/>
                </a:solidFill>
                <a:latin typeface="Akrobat Black" panose="00000A00000000000000" pitchFamily="50" charset="-52"/>
                <a:cs typeface="Arial" panose="020B0604020202020204" pitchFamily="34" charset="0"/>
              </a:rPr>
              <a:t>Целевые показатели</a:t>
            </a:r>
            <a:endParaRPr lang="ru-RU" sz="3200" spc="100" dirty="0">
              <a:solidFill>
                <a:schemeClr val="bg1"/>
              </a:solidFill>
              <a:latin typeface="Akrobat Black" panose="00000A00000000000000" pitchFamily="50" charset="-52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206681"/>
              </p:ext>
            </p:extLst>
          </p:nvPr>
        </p:nvGraphicFramePr>
        <p:xfrm>
          <a:off x="573085" y="1828799"/>
          <a:ext cx="8418516" cy="167895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654173"/>
                <a:gridCol w="944202"/>
                <a:gridCol w="914464"/>
                <a:gridCol w="882248"/>
                <a:gridCol w="921897"/>
                <a:gridCol w="1050766"/>
                <a:gridCol w="1050766"/>
              </a:tblGrid>
              <a:tr h="3651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2021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2022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2023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2024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47" marR="9447" marT="9447" marB="0" anchor="b"/>
                </a:tc>
              </a:tr>
              <a:tr h="6569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Доля ТКО, направленных на </a:t>
                      </a:r>
                      <a:r>
                        <a:rPr lang="ru-RU" sz="1600" u="sng" strike="noStrike" dirty="0">
                          <a:effectLst/>
                        </a:rPr>
                        <a:t>обработку</a:t>
                      </a:r>
                      <a:r>
                        <a:rPr lang="ru-RU" sz="1600" u="none" strike="noStrike" dirty="0">
                          <a:effectLst/>
                        </a:rPr>
                        <a:t>, </a:t>
                      </a:r>
                      <a:r>
                        <a:rPr lang="ru-RU" sz="1600" u="sng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11,7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18,5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25,4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27,8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47,4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82,9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65691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Доля ТКО, направленных на </a:t>
                      </a:r>
                      <a:r>
                        <a:rPr lang="ru-RU" sz="1600" u="sng" strike="noStrike" dirty="0">
                          <a:effectLst/>
                        </a:rPr>
                        <a:t>утилизацию</a:t>
                      </a:r>
                      <a:r>
                        <a:rPr lang="ru-RU" sz="1600" u="none" strike="noStrike" dirty="0">
                          <a:effectLst/>
                        </a:rPr>
                        <a:t>, </a:t>
                      </a:r>
                      <a:r>
                        <a:rPr lang="ru-RU" sz="1600" u="sng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3,0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5,5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14,6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447" marR="9447" marT="94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30,3</a:t>
                      </a:r>
                      <a:endParaRPr lang="ru-RU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991600" y="2195247"/>
            <a:ext cx="275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планируемые</a:t>
            </a:r>
          </a:p>
          <a:p>
            <a:pPr algn="ctr"/>
            <a:r>
              <a:rPr lang="ru-RU" dirty="0" smtClean="0"/>
              <a:t>показатели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0391" y="3667393"/>
            <a:ext cx="114925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Цели развития Российской Федерации на период до 2030 года (Указ Президента Российской Федерации от 21.07.2020 № 474): </a:t>
            </a:r>
            <a:r>
              <a:rPr lang="ru-RU" i="1" dirty="0"/>
              <a:t>создание устойчивой системы обращения с твердыми коммунальными отходами, обеспечивающей сортировку отходов в объеме 100 процентов и снижение объема отходов, направляемых на полигоны, в два </a:t>
            </a:r>
            <a:r>
              <a:rPr lang="ru-RU" i="1" dirty="0" smtClean="0"/>
              <a:t>раза.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8917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9537</TotalTime>
  <Words>524</Words>
  <Application>Microsoft Office PowerPoint</Application>
  <PresentationFormat>Произвольный</PresentationFormat>
  <Paragraphs>151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Akrobat Black</vt:lpstr>
      <vt:lpstr>Akrobat Bold</vt:lpstr>
      <vt:lpstr>Calibri</vt:lpstr>
      <vt:lpstr>Times New Roman</vt:lpstr>
      <vt:lpstr>Akrobat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ТЕРРИТОРИАЛЬНАЯ СХЕМА ОБРАЩЕНИЯ С ОТХОДАМИ</dc:title>
  <dc:creator>Виктория</dc:creator>
  <cp:lastModifiedBy>Синюк Николай Валериевич</cp:lastModifiedBy>
  <cp:revision>681</cp:revision>
  <cp:lastPrinted>2020-06-02T14:49:17Z</cp:lastPrinted>
  <dcterms:created xsi:type="dcterms:W3CDTF">2016-12-05T20:57:57Z</dcterms:created>
  <dcterms:modified xsi:type="dcterms:W3CDTF">2021-02-24T14:01:36Z</dcterms:modified>
</cp:coreProperties>
</file>